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Lst>
  <p:notesMasterIdLst>
    <p:notesMasterId r:id="rId48"/>
  </p:notesMasterIdLst>
  <p:sldIdLst>
    <p:sldId id="256" r:id="rId3"/>
    <p:sldId id="640" r:id="rId4"/>
    <p:sldId id="337" r:id="rId5"/>
    <p:sldId id="257" r:id="rId6"/>
    <p:sldId id="338" r:id="rId7"/>
    <p:sldId id="339" r:id="rId8"/>
    <p:sldId id="340" r:id="rId9"/>
    <p:sldId id="341" r:id="rId10"/>
    <p:sldId id="342" r:id="rId11"/>
    <p:sldId id="343" r:id="rId12"/>
    <p:sldId id="344" r:id="rId13"/>
    <p:sldId id="345" r:id="rId14"/>
    <p:sldId id="347" r:id="rId15"/>
    <p:sldId id="348" r:id="rId16"/>
    <p:sldId id="349" r:id="rId17"/>
    <p:sldId id="350" r:id="rId18"/>
    <p:sldId id="351" r:id="rId19"/>
    <p:sldId id="352" r:id="rId20"/>
    <p:sldId id="353" r:id="rId21"/>
    <p:sldId id="354" r:id="rId22"/>
    <p:sldId id="355" r:id="rId23"/>
    <p:sldId id="356" r:id="rId24"/>
    <p:sldId id="357" r:id="rId25"/>
    <p:sldId id="359" r:id="rId26"/>
    <p:sldId id="360" r:id="rId27"/>
    <p:sldId id="361" r:id="rId28"/>
    <p:sldId id="362" r:id="rId29"/>
    <p:sldId id="363" r:id="rId30"/>
    <p:sldId id="366" r:id="rId31"/>
    <p:sldId id="365" r:id="rId32"/>
    <p:sldId id="364" r:id="rId33"/>
    <p:sldId id="368" r:id="rId34"/>
    <p:sldId id="367" r:id="rId35"/>
    <p:sldId id="631" r:id="rId36"/>
    <p:sldId id="632" r:id="rId37"/>
    <p:sldId id="633" r:id="rId38"/>
    <p:sldId id="371" r:id="rId39"/>
    <p:sldId id="372" r:id="rId40"/>
    <p:sldId id="373" r:id="rId41"/>
    <p:sldId id="626" r:id="rId42"/>
    <p:sldId id="627" r:id="rId43"/>
    <p:sldId id="629" r:id="rId44"/>
    <p:sldId id="636" r:id="rId45"/>
    <p:sldId id="637" r:id="rId46"/>
    <p:sldId id="639"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A96314-47DE-40F6-9B20-A248A576E73D}" v="28" dt="2020-04-30T16:09:47.3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56" autoAdjust="0"/>
    <p:restoredTop sz="94660"/>
  </p:normalViewPr>
  <p:slideViewPr>
    <p:cSldViewPr snapToGrid="0">
      <p:cViewPr varScale="1">
        <p:scale>
          <a:sx n="114" d="100"/>
          <a:sy n="114" d="100"/>
        </p:scale>
        <p:origin x="48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microsoft.com/office/2016/11/relationships/changesInfo" Target="changesInfos/changesInfo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 Sewell" userId="c802df42025d5e1f" providerId="LiveId" clId="{60201115-6829-401B-8463-6F2416F7D796}"/>
    <pc:docChg chg="undo redo custSel mod addSld delSld modSld sldOrd">
      <pc:chgData name="Rob Sewell" userId="c802df42025d5e1f" providerId="LiveId" clId="{60201115-6829-401B-8463-6F2416F7D796}" dt="2020-02-21T20:43:11.877" v="1818" actId="478"/>
      <pc:docMkLst>
        <pc:docMk/>
      </pc:docMkLst>
      <pc:sldChg chg="modTransition">
        <pc:chgData name="Rob Sewell" userId="c802df42025d5e1f" providerId="LiveId" clId="{60201115-6829-401B-8463-6F2416F7D796}" dt="2020-02-15T15:36:48.242" v="1209"/>
        <pc:sldMkLst>
          <pc:docMk/>
          <pc:sldMk cId="4003226672" sldId="257"/>
        </pc:sldMkLst>
      </pc:sldChg>
      <pc:sldChg chg="modSp mod modTransition">
        <pc:chgData name="Rob Sewell" userId="c802df42025d5e1f" providerId="LiveId" clId="{60201115-6829-401B-8463-6F2416F7D796}" dt="2020-02-15T15:36:48.242" v="1209"/>
        <pc:sldMkLst>
          <pc:docMk/>
          <pc:sldMk cId="2171019890" sldId="338"/>
        </pc:sldMkLst>
        <pc:picChg chg="mod">
          <ac:chgData name="Rob Sewell" userId="c802df42025d5e1f" providerId="LiveId" clId="{60201115-6829-401B-8463-6F2416F7D796}" dt="2020-02-15T14:53:51.796" v="116" actId="1076"/>
          <ac:picMkLst>
            <pc:docMk/>
            <pc:sldMk cId="2171019890" sldId="338"/>
            <ac:picMk id="9" creationId="{76A2F8F1-AFA6-485B-A22D-7725F53BBE38}"/>
          </ac:picMkLst>
        </pc:picChg>
      </pc:sldChg>
      <pc:sldChg chg="modTransition">
        <pc:chgData name="Rob Sewell" userId="c802df42025d5e1f" providerId="LiveId" clId="{60201115-6829-401B-8463-6F2416F7D796}" dt="2020-02-15T15:36:48.242" v="1209"/>
        <pc:sldMkLst>
          <pc:docMk/>
          <pc:sldMk cId="335027471" sldId="339"/>
        </pc:sldMkLst>
      </pc:sldChg>
      <pc:sldChg chg="modTransition">
        <pc:chgData name="Rob Sewell" userId="c802df42025d5e1f" providerId="LiveId" clId="{60201115-6829-401B-8463-6F2416F7D796}" dt="2020-02-15T15:36:48.242" v="1209"/>
        <pc:sldMkLst>
          <pc:docMk/>
          <pc:sldMk cId="1165542133" sldId="340"/>
        </pc:sldMkLst>
      </pc:sldChg>
      <pc:sldChg chg="modTransition">
        <pc:chgData name="Rob Sewell" userId="c802df42025d5e1f" providerId="LiveId" clId="{60201115-6829-401B-8463-6F2416F7D796}" dt="2020-02-15T15:36:48.242" v="1209"/>
        <pc:sldMkLst>
          <pc:docMk/>
          <pc:sldMk cId="5254421" sldId="341"/>
        </pc:sldMkLst>
      </pc:sldChg>
      <pc:sldChg chg="modTransition">
        <pc:chgData name="Rob Sewell" userId="c802df42025d5e1f" providerId="LiveId" clId="{60201115-6829-401B-8463-6F2416F7D796}" dt="2020-02-15T15:36:48.242" v="1209"/>
        <pc:sldMkLst>
          <pc:docMk/>
          <pc:sldMk cId="808572843" sldId="342"/>
        </pc:sldMkLst>
      </pc:sldChg>
      <pc:sldChg chg="modSp mod modTransition">
        <pc:chgData name="Rob Sewell" userId="c802df42025d5e1f" providerId="LiveId" clId="{60201115-6829-401B-8463-6F2416F7D796}" dt="2020-02-15T15:36:48.242" v="1209"/>
        <pc:sldMkLst>
          <pc:docMk/>
          <pc:sldMk cId="3754272039" sldId="343"/>
        </pc:sldMkLst>
        <pc:picChg chg="mod">
          <ac:chgData name="Rob Sewell" userId="c802df42025d5e1f" providerId="LiveId" clId="{60201115-6829-401B-8463-6F2416F7D796}" dt="2020-02-15T14:53:34.860" v="115" actId="1076"/>
          <ac:picMkLst>
            <pc:docMk/>
            <pc:sldMk cId="3754272039" sldId="343"/>
            <ac:picMk id="6" creationId="{C9E5F9F0-F431-4A18-9948-19632B801A09}"/>
          </ac:picMkLst>
        </pc:picChg>
      </pc:sldChg>
      <pc:sldChg chg="modSp mod modTransition">
        <pc:chgData name="Rob Sewell" userId="c802df42025d5e1f" providerId="LiveId" clId="{60201115-6829-401B-8463-6F2416F7D796}" dt="2020-02-15T15:36:48.242" v="1209"/>
        <pc:sldMkLst>
          <pc:docMk/>
          <pc:sldMk cId="1809004502" sldId="344"/>
        </pc:sldMkLst>
        <pc:picChg chg="mod">
          <ac:chgData name="Rob Sewell" userId="c802df42025d5e1f" providerId="LiveId" clId="{60201115-6829-401B-8463-6F2416F7D796}" dt="2020-02-15T15:36:06.131" v="1203" actId="14100"/>
          <ac:picMkLst>
            <pc:docMk/>
            <pc:sldMk cId="1809004502" sldId="344"/>
            <ac:picMk id="11" creationId="{E987B4F2-44C4-475E-9168-892C81CC17F5}"/>
          </ac:picMkLst>
        </pc:picChg>
      </pc:sldChg>
      <pc:sldChg chg="addSp delSp modSp mod modTransition">
        <pc:chgData name="Rob Sewell" userId="c802df42025d5e1f" providerId="LiveId" clId="{60201115-6829-401B-8463-6F2416F7D796}" dt="2020-02-15T15:36:48.242" v="1209"/>
        <pc:sldMkLst>
          <pc:docMk/>
          <pc:sldMk cId="3167422849" sldId="345"/>
        </pc:sldMkLst>
        <pc:spChg chg="mod">
          <ac:chgData name="Rob Sewell" userId="c802df42025d5e1f" providerId="LiveId" clId="{60201115-6829-401B-8463-6F2416F7D796}" dt="2020-02-15T14:26:07.048" v="1" actId="20577"/>
          <ac:spMkLst>
            <pc:docMk/>
            <pc:sldMk cId="3167422849" sldId="345"/>
            <ac:spMk id="7" creationId="{5D724EE0-FF65-4FCF-808E-D5ACBF97D340}"/>
          </ac:spMkLst>
        </pc:spChg>
        <pc:picChg chg="add mod">
          <ac:chgData name="Rob Sewell" userId="c802df42025d5e1f" providerId="LiveId" clId="{60201115-6829-401B-8463-6F2416F7D796}" dt="2020-02-15T14:35:06.159" v="16" actId="1076"/>
          <ac:picMkLst>
            <pc:docMk/>
            <pc:sldMk cId="3167422849" sldId="345"/>
            <ac:picMk id="3" creationId="{1117835C-D60A-475E-BC72-DBAA52057277}"/>
          </ac:picMkLst>
        </pc:picChg>
        <pc:picChg chg="add mod">
          <ac:chgData name="Rob Sewell" userId="c802df42025d5e1f" providerId="LiveId" clId="{60201115-6829-401B-8463-6F2416F7D796}" dt="2020-02-15T14:34:57.445" v="13" actId="1076"/>
          <ac:picMkLst>
            <pc:docMk/>
            <pc:sldMk cId="3167422849" sldId="345"/>
            <ac:picMk id="9" creationId="{5CBACED7-8F30-4629-BBB7-917825404940}"/>
          </ac:picMkLst>
        </pc:picChg>
        <pc:picChg chg="add del mod">
          <ac:chgData name="Rob Sewell" userId="c802df42025d5e1f" providerId="LiveId" clId="{60201115-6829-401B-8463-6F2416F7D796}" dt="2020-02-15T14:34:52.202" v="12" actId="478"/>
          <ac:picMkLst>
            <pc:docMk/>
            <pc:sldMk cId="3167422849" sldId="345"/>
            <ac:picMk id="10" creationId="{368C72B8-9988-4969-96DD-27036B4D1906}"/>
          </ac:picMkLst>
        </pc:picChg>
        <pc:picChg chg="del">
          <ac:chgData name="Rob Sewell" userId="c802df42025d5e1f" providerId="LiveId" clId="{60201115-6829-401B-8463-6F2416F7D796}" dt="2020-02-15T14:35:03.629" v="14" actId="478"/>
          <ac:picMkLst>
            <pc:docMk/>
            <pc:sldMk cId="3167422849" sldId="345"/>
            <ac:picMk id="11" creationId="{E987B4F2-44C4-475E-9168-892C81CC17F5}"/>
          </ac:picMkLst>
        </pc:picChg>
      </pc:sldChg>
      <pc:sldChg chg="add del">
        <pc:chgData name="Rob Sewell" userId="c802df42025d5e1f" providerId="LiveId" clId="{60201115-6829-401B-8463-6F2416F7D796}" dt="2020-02-15T14:37:50.074" v="48" actId="2696"/>
        <pc:sldMkLst>
          <pc:docMk/>
          <pc:sldMk cId="1815256441" sldId="346"/>
        </pc:sldMkLst>
      </pc:sldChg>
      <pc:sldChg chg="modSp add mod modTransition">
        <pc:chgData name="Rob Sewell" userId="c802df42025d5e1f" providerId="LiveId" clId="{60201115-6829-401B-8463-6F2416F7D796}" dt="2020-02-15T15:36:48.242" v="1209"/>
        <pc:sldMkLst>
          <pc:docMk/>
          <pc:sldMk cId="3872639444" sldId="347"/>
        </pc:sldMkLst>
        <pc:picChg chg="mod">
          <ac:chgData name="Rob Sewell" userId="c802df42025d5e1f" providerId="LiveId" clId="{60201115-6829-401B-8463-6F2416F7D796}" dt="2020-02-15T14:53:08.474" v="113" actId="1076"/>
          <ac:picMkLst>
            <pc:docMk/>
            <pc:sldMk cId="3872639444" sldId="347"/>
            <ac:picMk id="9" creationId="{5CBACED7-8F30-4629-BBB7-917825404940}"/>
          </ac:picMkLst>
        </pc:picChg>
      </pc:sldChg>
      <pc:sldChg chg="modSp add mod modTransition">
        <pc:chgData name="Rob Sewell" userId="c802df42025d5e1f" providerId="LiveId" clId="{60201115-6829-401B-8463-6F2416F7D796}" dt="2020-02-15T15:36:48.242" v="1209"/>
        <pc:sldMkLst>
          <pc:docMk/>
          <pc:sldMk cId="3933188968" sldId="348"/>
        </pc:sldMkLst>
        <pc:picChg chg="mod">
          <ac:chgData name="Rob Sewell" userId="c802df42025d5e1f" providerId="LiveId" clId="{60201115-6829-401B-8463-6F2416F7D796}" dt="2020-02-15T14:52:48.742" v="112" actId="1076"/>
          <ac:picMkLst>
            <pc:docMk/>
            <pc:sldMk cId="3933188968" sldId="348"/>
            <ac:picMk id="3" creationId="{1117835C-D60A-475E-BC72-DBAA52057277}"/>
          </ac:picMkLst>
        </pc:picChg>
        <pc:picChg chg="mod">
          <ac:chgData name="Rob Sewell" userId="c802df42025d5e1f" providerId="LiveId" clId="{60201115-6829-401B-8463-6F2416F7D796}" dt="2020-02-15T14:35:54.094" v="27" actId="1076"/>
          <ac:picMkLst>
            <pc:docMk/>
            <pc:sldMk cId="3933188968" sldId="348"/>
            <ac:picMk id="9" creationId="{5CBACED7-8F30-4629-BBB7-917825404940}"/>
          </ac:picMkLst>
        </pc:picChg>
      </pc:sldChg>
      <pc:sldChg chg="addSp delSp modSp add mod modTransition">
        <pc:chgData name="Rob Sewell" userId="c802df42025d5e1f" providerId="LiveId" clId="{60201115-6829-401B-8463-6F2416F7D796}" dt="2020-02-15T15:36:48.242" v="1209"/>
        <pc:sldMkLst>
          <pc:docMk/>
          <pc:sldMk cId="2495746993" sldId="349"/>
        </pc:sldMkLst>
        <pc:spChg chg="mod">
          <ac:chgData name="Rob Sewell" userId="c802df42025d5e1f" providerId="LiveId" clId="{60201115-6829-401B-8463-6F2416F7D796}" dt="2020-02-15T14:37:06.450" v="42" actId="20577"/>
          <ac:spMkLst>
            <pc:docMk/>
            <pc:sldMk cId="2495746993" sldId="349"/>
            <ac:spMk id="7" creationId="{5D724EE0-FF65-4FCF-808E-D5ACBF97D340}"/>
          </ac:spMkLst>
        </pc:spChg>
        <pc:picChg chg="mod">
          <ac:chgData name="Rob Sewell" userId="c802df42025d5e1f" providerId="LiveId" clId="{60201115-6829-401B-8463-6F2416F7D796}" dt="2020-02-15T14:36:44.806" v="36" actId="1076"/>
          <ac:picMkLst>
            <pc:docMk/>
            <pc:sldMk cId="2495746993" sldId="349"/>
            <ac:picMk id="3" creationId="{1117835C-D60A-475E-BC72-DBAA52057277}"/>
          </ac:picMkLst>
        </pc:picChg>
        <pc:picChg chg="add mod">
          <ac:chgData name="Rob Sewell" userId="c802df42025d5e1f" providerId="LiveId" clId="{60201115-6829-401B-8463-6F2416F7D796}" dt="2020-02-15T14:36:59.093" v="40" actId="1076"/>
          <ac:picMkLst>
            <pc:docMk/>
            <pc:sldMk cId="2495746993" sldId="349"/>
            <ac:picMk id="8" creationId="{E4C07B3E-AD4E-4ACA-80FA-7DDDEB967BD0}"/>
          </ac:picMkLst>
        </pc:picChg>
        <pc:picChg chg="del">
          <ac:chgData name="Rob Sewell" userId="c802df42025d5e1f" providerId="LiveId" clId="{60201115-6829-401B-8463-6F2416F7D796}" dt="2020-02-15T14:36:53.496" v="39" actId="478"/>
          <ac:picMkLst>
            <pc:docMk/>
            <pc:sldMk cId="2495746993" sldId="349"/>
            <ac:picMk id="9" creationId="{5CBACED7-8F30-4629-BBB7-917825404940}"/>
          </ac:picMkLst>
        </pc:picChg>
      </pc:sldChg>
      <pc:sldChg chg="modSp add mod modTransition">
        <pc:chgData name="Rob Sewell" userId="c802df42025d5e1f" providerId="LiveId" clId="{60201115-6829-401B-8463-6F2416F7D796}" dt="2020-02-15T15:36:48.242" v="1209"/>
        <pc:sldMkLst>
          <pc:docMk/>
          <pc:sldMk cId="1164172271" sldId="350"/>
        </pc:sldMkLst>
        <pc:picChg chg="mod">
          <ac:chgData name="Rob Sewell" userId="c802df42025d5e1f" providerId="LiveId" clId="{60201115-6829-401B-8463-6F2416F7D796}" dt="2020-02-15T14:52:37.807" v="111" actId="1076"/>
          <ac:picMkLst>
            <pc:docMk/>
            <pc:sldMk cId="1164172271" sldId="350"/>
            <ac:picMk id="8" creationId="{E4C07B3E-AD4E-4ACA-80FA-7DDDEB967BD0}"/>
          </ac:picMkLst>
        </pc:picChg>
      </pc:sldChg>
      <pc:sldChg chg="addSp delSp modSp add mod modTransition">
        <pc:chgData name="Rob Sewell" userId="c802df42025d5e1f" providerId="LiveId" clId="{60201115-6829-401B-8463-6F2416F7D796}" dt="2020-02-15T15:36:48.242" v="1209"/>
        <pc:sldMkLst>
          <pc:docMk/>
          <pc:sldMk cId="1028395209" sldId="351"/>
        </pc:sldMkLst>
        <pc:spChg chg="mod">
          <ac:chgData name="Rob Sewell" userId="c802df42025d5e1f" providerId="LiveId" clId="{60201115-6829-401B-8463-6F2416F7D796}" dt="2020-02-15T14:43:56.532" v="68" actId="1076"/>
          <ac:spMkLst>
            <pc:docMk/>
            <pc:sldMk cId="1028395209" sldId="351"/>
            <ac:spMk id="7" creationId="{5D724EE0-FF65-4FCF-808E-D5ACBF97D340}"/>
          </ac:spMkLst>
        </pc:spChg>
        <pc:picChg chg="del">
          <ac:chgData name="Rob Sewell" userId="c802df42025d5e1f" providerId="LiveId" clId="{60201115-6829-401B-8463-6F2416F7D796}" dt="2020-02-15T14:38:48.390" v="55" actId="478"/>
          <ac:picMkLst>
            <pc:docMk/>
            <pc:sldMk cId="1028395209" sldId="351"/>
            <ac:picMk id="3" creationId="{1117835C-D60A-475E-BC72-DBAA52057277}"/>
          </ac:picMkLst>
        </pc:picChg>
        <pc:picChg chg="add mod">
          <ac:chgData name="Rob Sewell" userId="c802df42025d5e1f" providerId="LiveId" clId="{60201115-6829-401B-8463-6F2416F7D796}" dt="2020-02-15T14:44:09.621" v="72" actId="1076"/>
          <ac:picMkLst>
            <pc:docMk/>
            <pc:sldMk cId="1028395209" sldId="351"/>
            <ac:picMk id="4" creationId="{C4FF2093-7030-4820-AF6B-74BC02D78629}"/>
          </ac:picMkLst>
        </pc:picChg>
        <pc:picChg chg="mod">
          <ac:chgData name="Rob Sewell" userId="c802df42025d5e1f" providerId="LiveId" clId="{60201115-6829-401B-8463-6F2416F7D796}" dt="2020-02-15T14:38:33.196" v="52" actId="1076"/>
          <ac:picMkLst>
            <pc:docMk/>
            <pc:sldMk cId="1028395209" sldId="351"/>
            <ac:picMk id="8" creationId="{E4C07B3E-AD4E-4ACA-80FA-7DDDEB967BD0}"/>
          </ac:picMkLst>
        </pc:picChg>
      </pc:sldChg>
      <pc:sldChg chg="addSp delSp modSp add mod modTransition">
        <pc:chgData name="Rob Sewell" userId="c802df42025d5e1f" providerId="LiveId" clId="{60201115-6829-401B-8463-6F2416F7D796}" dt="2020-02-15T15:36:48.242" v="1209"/>
        <pc:sldMkLst>
          <pc:docMk/>
          <pc:sldMk cId="3303990591" sldId="352"/>
        </pc:sldMkLst>
        <pc:picChg chg="add mod">
          <ac:chgData name="Rob Sewell" userId="c802df42025d5e1f" providerId="LiveId" clId="{60201115-6829-401B-8463-6F2416F7D796}" dt="2020-02-15T14:48:02.169" v="84" actId="1076"/>
          <ac:picMkLst>
            <pc:docMk/>
            <pc:sldMk cId="3303990591" sldId="352"/>
            <ac:picMk id="3" creationId="{F38E22BC-8B3E-4E27-B212-1B4AB3037F39}"/>
          </ac:picMkLst>
        </pc:picChg>
        <pc:picChg chg="mod">
          <ac:chgData name="Rob Sewell" userId="c802df42025d5e1f" providerId="LiveId" clId="{60201115-6829-401B-8463-6F2416F7D796}" dt="2020-02-15T14:52:28.253" v="110" actId="1076"/>
          <ac:picMkLst>
            <pc:docMk/>
            <pc:sldMk cId="3303990591" sldId="352"/>
            <ac:picMk id="4" creationId="{C4FF2093-7030-4820-AF6B-74BC02D78629}"/>
          </ac:picMkLst>
        </pc:picChg>
        <pc:picChg chg="del">
          <ac:chgData name="Rob Sewell" userId="c802df42025d5e1f" providerId="LiveId" clId="{60201115-6829-401B-8463-6F2416F7D796}" dt="2020-02-15T14:44:33.653" v="76" actId="478"/>
          <ac:picMkLst>
            <pc:docMk/>
            <pc:sldMk cId="3303990591" sldId="352"/>
            <ac:picMk id="8" creationId="{E4C07B3E-AD4E-4ACA-80FA-7DDDEB967BD0}"/>
          </ac:picMkLst>
        </pc:picChg>
      </pc:sldChg>
      <pc:sldChg chg="add del">
        <pc:chgData name="Rob Sewell" userId="c802df42025d5e1f" providerId="LiveId" clId="{60201115-6829-401B-8463-6F2416F7D796}" dt="2020-02-15T14:44:22.390" v="74" actId="2696"/>
        <pc:sldMkLst>
          <pc:docMk/>
          <pc:sldMk cId="3522870728" sldId="352"/>
        </pc:sldMkLst>
      </pc:sldChg>
      <pc:sldChg chg="addSp delSp modSp add mod modTransition">
        <pc:chgData name="Rob Sewell" userId="c802df42025d5e1f" providerId="LiveId" clId="{60201115-6829-401B-8463-6F2416F7D796}" dt="2020-02-15T15:36:48.242" v="1209"/>
        <pc:sldMkLst>
          <pc:docMk/>
          <pc:sldMk cId="365686753" sldId="353"/>
        </pc:sldMkLst>
        <pc:spChg chg="mod">
          <ac:chgData name="Rob Sewell" userId="c802df42025d5e1f" providerId="LiveId" clId="{60201115-6829-401B-8463-6F2416F7D796}" dt="2020-02-15T14:51:19.846" v="97" actId="1076"/>
          <ac:spMkLst>
            <pc:docMk/>
            <pc:sldMk cId="365686753" sldId="353"/>
            <ac:spMk id="7" creationId="{5D724EE0-FF65-4FCF-808E-D5ACBF97D340}"/>
          </ac:spMkLst>
        </pc:spChg>
        <pc:picChg chg="del">
          <ac:chgData name="Rob Sewell" userId="c802df42025d5e1f" providerId="LiveId" clId="{60201115-6829-401B-8463-6F2416F7D796}" dt="2020-02-15T14:51:40.798" v="101" actId="478"/>
          <ac:picMkLst>
            <pc:docMk/>
            <pc:sldMk cId="365686753" sldId="353"/>
            <ac:picMk id="3" creationId="{F38E22BC-8B3E-4E27-B212-1B4AB3037F39}"/>
          </ac:picMkLst>
        </pc:picChg>
        <pc:picChg chg="mod">
          <ac:chgData name="Rob Sewell" userId="c802df42025d5e1f" providerId="LiveId" clId="{60201115-6829-401B-8463-6F2416F7D796}" dt="2020-02-15T14:48:18.805" v="88" actId="1076"/>
          <ac:picMkLst>
            <pc:docMk/>
            <pc:sldMk cId="365686753" sldId="353"/>
            <ac:picMk id="4" creationId="{C4FF2093-7030-4820-AF6B-74BC02D78629}"/>
          </ac:picMkLst>
        </pc:picChg>
        <pc:picChg chg="add mod">
          <ac:chgData name="Rob Sewell" userId="c802df42025d5e1f" providerId="LiveId" clId="{60201115-6829-401B-8463-6F2416F7D796}" dt="2020-02-15T14:51:46.817" v="103" actId="1076"/>
          <ac:picMkLst>
            <pc:docMk/>
            <pc:sldMk cId="365686753" sldId="353"/>
            <ac:picMk id="6" creationId="{766B25CE-ED8B-4B54-BCE6-9E03E3565060}"/>
          </ac:picMkLst>
        </pc:picChg>
      </pc:sldChg>
      <pc:sldChg chg="addSp delSp modSp add mod modTransition">
        <pc:chgData name="Rob Sewell" userId="c802df42025d5e1f" providerId="LiveId" clId="{60201115-6829-401B-8463-6F2416F7D796}" dt="2020-02-15T15:36:48.242" v="1209"/>
        <pc:sldMkLst>
          <pc:docMk/>
          <pc:sldMk cId="869354231" sldId="354"/>
        </pc:sldMkLst>
        <pc:picChg chg="add del mod">
          <ac:chgData name="Rob Sewell" userId="c802df42025d5e1f" providerId="LiveId" clId="{60201115-6829-401B-8463-6F2416F7D796}" dt="2020-02-15T14:57:37.070" v="138" actId="478"/>
          <ac:picMkLst>
            <pc:docMk/>
            <pc:sldMk cId="869354231" sldId="354"/>
            <ac:picMk id="3" creationId="{75A515C8-94C8-4C2E-B917-323CCE07E446}"/>
          </ac:picMkLst>
        </pc:picChg>
        <pc:picChg chg="del">
          <ac:chgData name="Rob Sewell" userId="c802df42025d5e1f" providerId="LiveId" clId="{60201115-6829-401B-8463-6F2416F7D796}" dt="2020-02-15T14:51:54.086" v="105" actId="478"/>
          <ac:picMkLst>
            <pc:docMk/>
            <pc:sldMk cId="869354231" sldId="354"/>
            <ac:picMk id="4" creationId="{C4FF2093-7030-4820-AF6B-74BC02D78629}"/>
          </ac:picMkLst>
        </pc:picChg>
        <pc:picChg chg="mod">
          <ac:chgData name="Rob Sewell" userId="c802df42025d5e1f" providerId="LiveId" clId="{60201115-6829-401B-8463-6F2416F7D796}" dt="2020-02-15T14:52:18.120" v="109" actId="1076"/>
          <ac:picMkLst>
            <pc:docMk/>
            <pc:sldMk cId="869354231" sldId="354"/>
            <ac:picMk id="6" creationId="{766B25CE-ED8B-4B54-BCE6-9E03E3565060}"/>
          </ac:picMkLst>
        </pc:picChg>
        <pc:picChg chg="add mod">
          <ac:chgData name="Rob Sewell" userId="c802df42025d5e1f" providerId="LiveId" clId="{60201115-6829-401B-8463-6F2416F7D796}" dt="2020-02-15T14:57:51.364" v="144" actId="1076"/>
          <ac:picMkLst>
            <pc:docMk/>
            <pc:sldMk cId="869354231" sldId="354"/>
            <ac:picMk id="8" creationId="{F63072FE-5073-42F8-8796-55EB891F7113}"/>
          </ac:picMkLst>
        </pc:picChg>
      </pc:sldChg>
      <pc:sldChg chg="modSp add mod modTransition">
        <pc:chgData name="Rob Sewell" userId="c802df42025d5e1f" providerId="LiveId" clId="{60201115-6829-401B-8463-6F2416F7D796}" dt="2020-02-15T15:36:48.242" v="1209"/>
        <pc:sldMkLst>
          <pc:docMk/>
          <pc:sldMk cId="389595980" sldId="355"/>
        </pc:sldMkLst>
        <pc:picChg chg="mod">
          <ac:chgData name="Rob Sewell" userId="c802df42025d5e1f" providerId="LiveId" clId="{60201115-6829-401B-8463-6F2416F7D796}" dt="2020-02-15T14:58:30.146" v="153" actId="1076"/>
          <ac:picMkLst>
            <pc:docMk/>
            <pc:sldMk cId="389595980" sldId="355"/>
            <ac:picMk id="6" creationId="{766B25CE-ED8B-4B54-BCE6-9E03E3565060}"/>
          </ac:picMkLst>
        </pc:picChg>
        <pc:picChg chg="mod">
          <ac:chgData name="Rob Sewell" userId="c802df42025d5e1f" providerId="LiveId" clId="{60201115-6829-401B-8463-6F2416F7D796}" dt="2020-02-15T14:58:58.541" v="156" actId="1076"/>
          <ac:picMkLst>
            <pc:docMk/>
            <pc:sldMk cId="389595980" sldId="355"/>
            <ac:picMk id="8" creationId="{F63072FE-5073-42F8-8796-55EB891F7113}"/>
          </ac:picMkLst>
        </pc:picChg>
      </pc:sldChg>
      <pc:sldChg chg="delSp modSp add del mod">
        <pc:chgData name="Rob Sewell" userId="c802df42025d5e1f" providerId="LiveId" clId="{60201115-6829-401B-8463-6F2416F7D796}" dt="2020-02-15T14:57:28.110" v="137" actId="47"/>
        <pc:sldMkLst>
          <pc:docMk/>
          <pc:sldMk cId="3138968495" sldId="355"/>
        </pc:sldMkLst>
        <pc:picChg chg="del mod">
          <ac:chgData name="Rob Sewell" userId="c802df42025d5e1f" providerId="LiveId" clId="{60201115-6829-401B-8463-6F2416F7D796}" dt="2020-02-15T14:57:24.587" v="136" actId="478"/>
          <ac:picMkLst>
            <pc:docMk/>
            <pc:sldMk cId="3138968495" sldId="355"/>
            <ac:picMk id="3" creationId="{75A515C8-94C8-4C2E-B917-323CCE07E446}"/>
          </ac:picMkLst>
        </pc:picChg>
        <pc:picChg chg="mod">
          <ac:chgData name="Rob Sewell" userId="c802df42025d5e1f" providerId="LiveId" clId="{60201115-6829-401B-8463-6F2416F7D796}" dt="2020-02-15T14:55:32.549" v="134" actId="1076"/>
          <ac:picMkLst>
            <pc:docMk/>
            <pc:sldMk cId="3138968495" sldId="355"/>
            <ac:picMk id="6" creationId="{766B25CE-ED8B-4B54-BCE6-9E03E3565060}"/>
          </ac:picMkLst>
        </pc:picChg>
      </pc:sldChg>
      <pc:sldChg chg="addSp delSp modSp add mod modTransition">
        <pc:chgData name="Rob Sewell" userId="c802df42025d5e1f" providerId="LiveId" clId="{60201115-6829-401B-8463-6F2416F7D796}" dt="2020-02-15T15:36:48.242" v="1209"/>
        <pc:sldMkLst>
          <pc:docMk/>
          <pc:sldMk cId="1357802739" sldId="356"/>
        </pc:sldMkLst>
        <pc:spChg chg="del">
          <ac:chgData name="Rob Sewell" userId="c802df42025d5e1f" providerId="LiveId" clId="{60201115-6829-401B-8463-6F2416F7D796}" dt="2020-02-15T14:59:53.907" v="159" actId="478"/>
          <ac:spMkLst>
            <pc:docMk/>
            <pc:sldMk cId="1357802739" sldId="356"/>
            <ac:spMk id="2" creationId="{F97274E7-C15E-4BC3-96EF-CDF86AF7168E}"/>
          </ac:spMkLst>
        </pc:spChg>
        <pc:spChg chg="add del mod">
          <ac:chgData name="Rob Sewell" userId="c802df42025d5e1f" providerId="LiveId" clId="{60201115-6829-401B-8463-6F2416F7D796}" dt="2020-02-15T14:59:57.644" v="160" actId="478"/>
          <ac:spMkLst>
            <pc:docMk/>
            <pc:sldMk cId="1357802739" sldId="356"/>
            <ac:spMk id="4" creationId="{334F1D78-E939-4E27-B599-B058130D3753}"/>
          </ac:spMkLst>
        </pc:spChg>
        <pc:spChg chg="del">
          <ac:chgData name="Rob Sewell" userId="c802df42025d5e1f" providerId="LiveId" clId="{60201115-6829-401B-8463-6F2416F7D796}" dt="2020-02-15T15:00:01.277" v="161" actId="478"/>
          <ac:spMkLst>
            <pc:docMk/>
            <pc:sldMk cId="1357802739" sldId="356"/>
            <ac:spMk id="7" creationId="{5D724EE0-FF65-4FCF-808E-D5ACBF97D340}"/>
          </ac:spMkLst>
        </pc:spChg>
        <pc:spChg chg="add mod">
          <ac:chgData name="Rob Sewell" userId="c802df42025d5e1f" providerId="LiveId" clId="{60201115-6829-401B-8463-6F2416F7D796}" dt="2020-02-15T15:01:02.769" v="187" actId="1076"/>
          <ac:spMkLst>
            <pc:docMk/>
            <pc:sldMk cId="1357802739" sldId="356"/>
            <ac:spMk id="10" creationId="{9ADCA497-ED1F-4807-B523-DB3FAA816AC5}"/>
          </ac:spMkLst>
        </pc:spChg>
        <pc:picChg chg="del">
          <ac:chgData name="Rob Sewell" userId="c802df42025d5e1f" providerId="LiveId" clId="{60201115-6829-401B-8463-6F2416F7D796}" dt="2020-02-15T15:04:19.925" v="199" actId="478"/>
          <ac:picMkLst>
            <pc:docMk/>
            <pc:sldMk cId="1357802739" sldId="356"/>
            <ac:picMk id="6" creationId="{766B25CE-ED8B-4B54-BCE6-9E03E3565060}"/>
          </ac:picMkLst>
        </pc:picChg>
        <pc:picChg chg="del">
          <ac:chgData name="Rob Sewell" userId="c802df42025d5e1f" providerId="LiveId" clId="{60201115-6829-401B-8463-6F2416F7D796}" dt="2020-02-15T14:59:50.288" v="158" actId="478"/>
          <ac:picMkLst>
            <pc:docMk/>
            <pc:sldMk cId="1357802739" sldId="356"/>
            <ac:picMk id="8" creationId="{F63072FE-5073-42F8-8796-55EB891F7113}"/>
          </ac:picMkLst>
        </pc:picChg>
        <pc:picChg chg="add mod">
          <ac:chgData name="Rob Sewell" userId="c802df42025d5e1f" providerId="LiveId" clId="{60201115-6829-401B-8463-6F2416F7D796}" dt="2020-02-15T15:04:33.818" v="202" actId="1076"/>
          <ac:picMkLst>
            <pc:docMk/>
            <pc:sldMk cId="1357802739" sldId="356"/>
            <ac:picMk id="11" creationId="{C5BF7DF0-7BAD-491C-B9BD-F056997B09F8}"/>
          </ac:picMkLst>
        </pc:picChg>
      </pc:sldChg>
      <pc:sldChg chg="addSp delSp modSp add mod modTransition">
        <pc:chgData name="Rob Sewell" userId="c802df42025d5e1f" providerId="LiveId" clId="{60201115-6829-401B-8463-6F2416F7D796}" dt="2020-02-15T15:36:48.242" v="1209"/>
        <pc:sldMkLst>
          <pc:docMk/>
          <pc:sldMk cId="2831940655" sldId="357"/>
        </pc:sldMkLst>
        <pc:spChg chg="add mod">
          <ac:chgData name="Rob Sewell" userId="c802df42025d5e1f" providerId="LiveId" clId="{60201115-6829-401B-8463-6F2416F7D796}" dt="2020-02-15T15:03:23.568" v="197" actId="1076"/>
          <ac:spMkLst>
            <pc:docMk/>
            <pc:sldMk cId="2831940655" sldId="357"/>
            <ac:spMk id="2" creationId="{7B2DC334-1BAB-4162-9A92-61B892082CD6}"/>
          </ac:spMkLst>
        </pc:spChg>
        <pc:spChg chg="mod">
          <ac:chgData name="Rob Sewell" userId="c802df42025d5e1f" providerId="LiveId" clId="{60201115-6829-401B-8463-6F2416F7D796}" dt="2020-02-15T15:02:48.585" v="195" actId="1076"/>
          <ac:spMkLst>
            <pc:docMk/>
            <pc:sldMk cId="2831940655" sldId="357"/>
            <ac:spMk id="10" creationId="{9ADCA497-ED1F-4807-B523-DB3FAA816AC5}"/>
          </ac:spMkLst>
        </pc:spChg>
        <pc:picChg chg="del">
          <ac:chgData name="Rob Sewell" userId="c802df42025d5e1f" providerId="LiveId" clId="{60201115-6829-401B-8463-6F2416F7D796}" dt="2020-02-15T15:04:13.863" v="198" actId="478"/>
          <ac:picMkLst>
            <pc:docMk/>
            <pc:sldMk cId="2831940655" sldId="357"/>
            <ac:picMk id="6" creationId="{766B25CE-ED8B-4B54-BCE6-9E03E3565060}"/>
          </ac:picMkLst>
        </pc:picChg>
      </pc:sldChg>
      <pc:sldChg chg="delSp add del mod">
        <pc:chgData name="Rob Sewell" userId="c802df42025d5e1f" providerId="LiveId" clId="{60201115-6829-401B-8463-6F2416F7D796}" dt="2020-02-15T15:06:20.927" v="246" actId="2696"/>
        <pc:sldMkLst>
          <pc:docMk/>
          <pc:sldMk cId="2267025283" sldId="358"/>
        </pc:sldMkLst>
        <pc:picChg chg="del">
          <ac:chgData name="Rob Sewell" userId="c802df42025d5e1f" providerId="LiveId" clId="{60201115-6829-401B-8463-6F2416F7D796}" dt="2020-02-15T15:05:51.321" v="244" actId="478"/>
          <ac:picMkLst>
            <pc:docMk/>
            <pc:sldMk cId="2267025283" sldId="358"/>
            <ac:picMk id="6" creationId="{766B25CE-ED8B-4B54-BCE6-9E03E3565060}"/>
          </ac:picMkLst>
        </pc:picChg>
      </pc:sldChg>
      <pc:sldChg chg="addSp delSp modSp add mod modTransition">
        <pc:chgData name="Rob Sewell" userId="c802df42025d5e1f" providerId="LiveId" clId="{60201115-6829-401B-8463-6F2416F7D796}" dt="2020-02-15T15:36:48.242" v="1209"/>
        <pc:sldMkLst>
          <pc:docMk/>
          <pc:sldMk cId="1020870792" sldId="359"/>
        </pc:sldMkLst>
        <pc:spChg chg="del mod">
          <ac:chgData name="Rob Sewell" userId="c802df42025d5e1f" providerId="LiveId" clId="{60201115-6829-401B-8463-6F2416F7D796}" dt="2020-02-15T15:04:57.455" v="206"/>
          <ac:spMkLst>
            <pc:docMk/>
            <pc:sldMk cId="1020870792" sldId="359"/>
            <ac:spMk id="2" creationId="{7B2DC334-1BAB-4162-9A92-61B892082CD6}"/>
          </ac:spMkLst>
        </pc:spChg>
        <pc:spChg chg="mod">
          <ac:chgData name="Rob Sewell" userId="c802df42025d5e1f" providerId="LiveId" clId="{60201115-6829-401B-8463-6F2416F7D796}" dt="2020-02-15T15:05:27.103" v="243" actId="20577"/>
          <ac:spMkLst>
            <pc:docMk/>
            <pc:sldMk cId="1020870792" sldId="359"/>
            <ac:spMk id="10" creationId="{9ADCA497-ED1F-4807-B523-DB3FAA816AC5}"/>
          </ac:spMkLst>
        </pc:spChg>
        <pc:picChg chg="add mod">
          <ac:chgData name="Rob Sewell" userId="c802df42025d5e1f" providerId="LiveId" clId="{60201115-6829-401B-8463-6F2416F7D796}" dt="2020-02-15T15:14:10.643" v="266" actId="14100"/>
          <ac:picMkLst>
            <pc:docMk/>
            <pc:sldMk cId="1020870792" sldId="359"/>
            <ac:picMk id="3" creationId="{25C1F824-FCFD-4DC2-9FEF-43F2E6783BC9}"/>
          </ac:picMkLst>
        </pc:picChg>
        <pc:picChg chg="add mod">
          <ac:chgData name="Rob Sewell" userId="c802df42025d5e1f" providerId="LiveId" clId="{60201115-6829-401B-8463-6F2416F7D796}" dt="2020-02-15T15:14:19.582" v="270" actId="14100"/>
          <ac:picMkLst>
            <pc:docMk/>
            <pc:sldMk cId="1020870792" sldId="359"/>
            <ac:picMk id="6" creationId="{9822C2F1-CCCB-4D54-BDA0-D2AB7F7ACE6B}"/>
          </ac:picMkLst>
        </pc:picChg>
        <pc:picChg chg="add mod">
          <ac:chgData name="Rob Sewell" userId="c802df42025d5e1f" providerId="LiveId" clId="{60201115-6829-401B-8463-6F2416F7D796}" dt="2020-02-15T15:14:45.667" v="283" actId="1076"/>
          <ac:picMkLst>
            <pc:docMk/>
            <pc:sldMk cId="1020870792" sldId="359"/>
            <ac:picMk id="7" creationId="{23B02B7A-D309-4D48-A965-3542EC83DDC0}"/>
          </ac:picMkLst>
        </pc:picChg>
        <pc:picChg chg="add mod">
          <ac:chgData name="Rob Sewell" userId="c802df42025d5e1f" providerId="LiveId" clId="{60201115-6829-401B-8463-6F2416F7D796}" dt="2020-02-15T15:14:31.350" v="275" actId="1076"/>
          <ac:picMkLst>
            <pc:docMk/>
            <pc:sldMk cId="1020870792" sldId="359"/>
            <ac:picMk id="8" creationId="{4DCCF7FB-133E-4E52-A8CC-DA6B3C75B4F3}"/>
          </ac:picMkLst>
        </pc:picChg>
        <pc:picChg chg="add mod">
          <ac:chgData name="Rob Sewell" userId="c802df42025d5e1f" providerId="LiveId" clId="{60201115-6829-401B-8463-6F2416F7D796}" dt="2020-02-15T15:14:41.782" v="281" actId="1076"/>
          <ac:picMkLst>
            <pc:docMk/>
            <pc:sldMk cId="1020870792" sldId="359"/>
            <ac:picMk id="9" creationId="{AD5B5FC0-D5BF-43D4-95B5-3AF80C86329C}"/>
          </ac:picMkLst>
        </pc:picChg>
        <pc:picChg chg="add mod">
          <ac:chgData name="Rob Sewell" userId="c802df42025d5e1f" providerId="LiveId" clId="{60201115-6829-401B-8463-6F2416F7D796}" dt="2020-02-15T15:14:15.720" v="268" actId="14100"/>
          <ac:picMkLst>
            <pc:docMk/>
            <pc:sldMk cId="1020870792" sldId="359"/>
            <ac:picMk id="11" creationId="{C5209B5F-229D-4D79-9243-E5B122C2586A}"/>
          </ac:picMkLst>
        </pc:picChg>
        <pc:picChg chg="add mod">
          <ac:chgData name="Rob Sewell" userId="c802df42025d5e1f" providerId="LiveId" clId="{60201115-6829-401B-8463-6F2416F7D796}" dt="2020-02-15T15:14:33.014" v="276" actId="1076"/>
          <ac:picMkLst>
            <pc:docMk/>
            <pc:sldMk cId="1020870792" sldId="359"/>
            <ac:picMk id="12" creationId="{AD789422-B994-4D9C-8237-9F20A47183AD}"/>
          </ac:picMkLst>
        </pc:picChg>
        <pc:picChg chg="add mod">
          <ac:chgData name="Rob Sewell" userId="c802df42025d5e1f" providerId="LiveId" clId="{60201115-6829-401B-8463-6F2416F7D796}" dt="2020-02-15T15:14:28.395" v="274" actId="1076"/>
          <ac:picMkLst>
            <pc:docMk/>
            <pc:sldMk cId="1020870792" sldId="359"/>
            <ac:picMk id="13" creationId="{932A2CD1-144C-42B4-AA1B-9A98FDEAFB2A}"/>
          </ac:picMkLst>
        </pc:picChg>
        <pc:picChg chg="add mod">
          <ac:chgData name="Rob Sewell" userId="c802df42025d5e1f" providerId="LiveId" clId="{60201115-6829-401B-8463-6F2416F7D796}" dt="2020-02-15T15:14:38.558" v="279" actId="1076"/>
          <ac:picMkLst>
            <pc:docMk/>
            <pc:sldMk cId="1020870792" sldId="359"/>
            <ac:picMk id="14" creationId="{CC953F17-46F4-479E-87B0-7C947A13B5AC}"/>
          </ac:picMkLst>
        </pc:picChg>
      </pc:sldChg>
      <pc:sldChg chg="add del">
        <pc:chgData name="Rob Sewell" userId="c802df42025d5e1f" providerId="LiveId" clId="{60201115-6829-401B-8463-6F2416F7D796}" dt="2020-02-15T15:06:23.045" v="247" actId="2696"/>
        <pc:sldMkLst>
          <pc:docMk/>
          <pc:sldMk cId="154111010" sldId="360"/>
        </pc:sldMkLst>
      </pc:sldChg>
      <pc:sldChg chg="modSp add mod modTransition">
        <pc:chgData name="Rob Sewell" userId="c802df42025d5e1f" providerId="LiveId" clId="{60201115-6829-401B-8463-6F2416F7D796}" dt="2020-02-15T15:37:57.104" v="1219"/>
        <pc:sldMkLst>
          <pc:docMk/>
          <pc:sldMk cId="292093258" sldId="360"/>
        </pc:sldMkLst>
        <pc:picChg chg="mod ord">
          <ac:chgData name="Rob Sewell" userId="c802df42025d5e1f" providerId="LiveId" clId="{60201115-6829-401B-8463-6F2416F7D796}" dt="2020-02-15T15:16:34.369" v="308" actId="166"/>
          <ac:picMkLst>
            <pc:docMk/>
            <pc:sldMk cId="292093258" sldId="360"/>
            <ac:picMk id="3" creationId="{25C1F824-FCFD-4DC2-9FEF-43F2E6783BC9}"/>
          </ac:picMkLst>
        </pc:picChg>
        <pc:picChg chg="mod">
          <ac:chgData name="Rob Sewell" userId="c802df42025d5e1f" providerId="LiveId" clId="{60201115-6829-401B-8463-6F2416F7D796}" dt="2020-02-15T15:15:01.244" v="286" actId="14100"/>
          <ac:picMkLst>
            <pc:docMk/>
            <pc:sldMk cId="292093258" sldId="360"/>
            <ac:picMk id="6" creationId="{9822C2F1-CCCB-4D54-BDA0-D2AB7F7ACE6B}"/>
          </ac:picMkLst>
        </pc:picChg>
        <pc:picChg chg="mod">
          <ac:chgData name="Rob Sewell" userId="c802df42025d5e1f" providerId="LiveId" clId="{60201115-6829-401B-8463-6F2416F7D796}" dt="2020-02-15T15:15:09.464" v="288" actId="14100"/>
          <ac:picMkLst>
            <pc:docMk/>
            <pc:sldMk cId="292093258" sldId="360"/>
            <ac:picMk id="7" creationId="{23B02B7A-D309-4D48-A965-3542EC83DDC0}"/>
          </ac:picMkLst>
        </pc:picChg>
        <pc:picChg chg="mod">
          <ac:chgData name="Rob Sewell" userId="c802df42025d5e1f" providerId="LiveId" clId="{60201115-6829-401B-8463-6F2416F7D796}" dt="2020-02-15T15:18:25.924" v="340" actId="1076"/>
          <ac:picMkLst>
            <pc:docMk/>
            <pc:sldMk cId="292093258" sldId="360"/>
            <ac:picMk id="8" creationId="{4DCCF7FB-133E-4E52-A8CC-DA6B3C75B4F3}"/>
          </ac:picMkLst>
        </pc:picChg>
        <pc:picChg chg="mod">
          <ac:chgData name="Rob Sewell" userId="c802df42025d5e1f" providerId="LiveId" clId="{60201115-6829-401B-8463-6F2416F7D796}" dt="2020-02-15T15:15:20.054" v="291" actId="14100"/>
          <ac:picMkLst>
            <pc:docMk/>
            <pc:sldMk cId="292093258" sldId="360"/>
            <ac:picMk id="9" creationId="{AD5B5FC0-D5BF-43D4-95B5-3AF80C86329C}"/>
          </ac:picMkLst>
        </pc:picChg>
        <pc:picChg chg="mod ord">
          <ac:chgData name="Rob Sewell" userId="c802df42025d5e1f" providerId="LiveId" clId="{60201115-6829-401B-8463-6F2416F7D796}" dt="2020-02-15T15:16:23.969" v="305" actId="14100"/>
          <ac:picMkLst>
            <pc:docMk/>
            <pc:sldMk cId="292093258" sldId="360"/>
            <ac:picMk id="11" creationId="{C5209B5F-229D-4D79-9243-E5B122C2586A}"/>
          </ac:picMkLst>
        </pc:picChg>
        <pc:picChg chg="mod">
          <ac:chgData name="Rob Sewell" userId="c802df42025d5e1f" providerId="LiveId" clId="{60201115-6829-401B-8463-6F2416F7D796}" dt="2020-02-15T15:15:26.775" v="293" actId="1076"/>
          <ac:picMkLst>
            <pc:docMk/>
            <pc:sldMk cId="292093258" sldId="360"/>
            <ac:picMk id="12" creationId="{AD789422-B994-4D9C-8237-9F20A47183AD}"/>
          </ac:picMkLst>
        </pc:picChg>
        <pc:picChg chg="mod">
          <ac:chgData name="Rob Sewell" userId="c802df42025d5e1f" providerId="LiveId" clId="{60201115-6829-401B-8463-6F2416F7D796}" dt="2020-02-15T15:15:51.135" v="300" actId="1076"/>
          <ac:picMkLst>
            <pc:docMk/>
            <pc:sldMk cId="292093258" sldId="360"/>
            <ac:picMk id="13" creationId="{932A2CD1-144C-42B4-AA1B-9A98FDEAFB2A}"/>
          </ac:picMkLst>
        </pc:picChg>
        <pc:picChg chg="mod ord">
          <ac:chgData name="Rob Sewell" userId="c802df42025d5e1f" providerId="LiveId" clId="{60201115-6829-401B-8463-6F2416F7D796}" dt="2020-02-15T15:16:27.246" v="306" actId="166"/>
          <ac:picMkLst>
            <pc:docMk/>
            <pc:sldMk cId="292093258" sldId="360"/>
            <ac:picMk id="14" creationId="{CC953F17-46F4-479E-87B0-7C947A13B5AC}"/>
          </ac:picMkLst>
        </pc:picChg>
      </pc:sldChg>
      <pc:sldChg chg="addSp delSp modSp add mod modTransition">
        <pc:chgData name="Rob Sewell" userId="c802df42025d5e1f" providerId="LiveId" clId="{60201115-6829-401B-8463-6F2416F7D796}" dt="2020-02-15T15:37:57.104" v="1219"/>
        <pc:sldMkLst>
          <pc:docMk/>
          <pc:sldMk cId="2915277365" sldId="361"/>
        </pc:sldMkLst>
        <pc:picChg chg="mod">
          <ac:chgData name="Rob Sewell" userId="c802df42025d5e1f" providerId="LiveId" clId="{60201115-6829-401B-8463-6F2416F7D796}" dt="2020-02-15T15:18:30.523" v="341" actId="1076"/>
          <ac:picMkLst>
            <pc:docMk/>
            <pc:sldMk cId="2915277365" sldId="361"/>
            <ac:picMk id="8" creationId="{4DCCF7FB-133E-4E52-A8CC-DA6B3C75B4F3}"/>
          </ac:picMkLst>
        </pc:picChg>
        <pc:picChg chg="ord">
          <ac:chgData name="Rob Sewell" userId="c802df42025d5e1f" providerId="LiveId" clId="{60201115-6829-401B-8463-6F2416F7D796}" dt="2020-02-15T15:18:46.249" v="344" actId="166"/>
          <ac:picMkLst>
            <pc:docMk/>
            <pc:sldMk cId="2915277365" sldId="361"/>
            <ac:picMk id="11" creationId="{C5209B5F-229D-4D79-9243-E5B122C2586A}"/>
          </ac:picMkLst>
        </pc:picChg>
        <pc:picChg chg="ord">
          <ac:chgData name="Rob Sewell" userId="c802df42025d5e1f" providerId="LiveId" clId="{60201115-6829-401B-8463-6F2416F7D796}" dt="2020-02-15T15:19:09.685" v="349" actId="166"/>
          <ac:picMkLst>
            <pc:docMk/>
            <pc:sldMk cId="2915277365" sldId="361"/>
            <ac:picMk id="13" creationId="{932A2CD1-144C-42B4-AA1B-9A98FDEAFB2A}"/>
          </ac:picMkLst>
        </pc:picChg>
        <pc:cxnChg chg="add del mod">
          <ac:chgData name="Rob Sewell" userId="c802df42025d5e1f" providerId="LiveId" clId="{60201115-6829-401B-8463-6F2416F7D796}" dt="2020-02-15T15:17:49.520" v="333" actId="21"/>
          <ac:cxnSpMkLst>
            <pc:docMk/>
            <pc:sldMk cId="2915277365" sldId="361"/>
            <ac:cxnSpMk id="4" creationId="{61215F09-F239-470E-9EAC-F19E31B494B8}"/>
          </ac:cxnSpMkLst>
        </pc:cxnChg>
        <pc:cxnChg chg="add">
          <ac:chgData name="Rob Sewell" userId="c802df42025d5e1f" providerId="LiveId" clId="{60201115-6829-401B-8463-6F2416F7D796}" dt="2020-02-15T15:17:52.613" v="334"/>
          <ac:cxnSpMkLst>
            <pc:docMk/>
            <pc:sldMk cId="2915277365" sldId="361"/>
            <ac:cxnSpMk id="17" creationId="{0159A68C-60D6-4DF5-A96B-F7A3E8FB1095}"/>
          </ac:cxnSpMkLst>
        </pc:cxnChg>
        <pc:cxnChg chg="add mod">
          <ac:chgData name="Rob Sewell" userId="c802df42025d5e1f" providerId="LiveId" clId="{60201115-6829-401B-8463-6F2416F7D796}" dt="2020-02-15T15:18:02.714" v="336" actId="1076"/>
          <ac:cxnSpMkLst>
            <pc:docMk/>
            <pc:sldMk cId="2915277365" sldId="361"/>
            <ac:cxnSpMk id="18" creationId="{00476B25-9A2E-4CE5-97A8-E8A8BDF4D36E}"/>
          </ac:cxnSpMkLst>
        </pc:cxnChg>
        <pc:cxnChg chg="add mod">
          <ac:chgData name="Rob Sewell" userId="c802df42025d5e1f" providerId="LiveId" clId="{60201115-6829-401B-8463-6F2416F7D796}" dt="2020-02-15T15:18:17.704" v="339" actId="1076"/>
          <ac:cxnSpMkLst>
            <pc:docMk/>
            <pc:sldMk cId="2915277365" sldId="361"/>
            <ac:cxnSpMk id="19" creationId="{1D996316-3FAF-4268-B9C5-8E293E70064D}"/>
          </ac:cxnSpMkLst>
        </pc:cxnChg>
        <pc:cxnChg chg="add mod">
          <ac:chgData name="Rob Sewell" userId="c802df42025d5e1f" providerId="LiveId" clId="{60201115-6829-401B-8463-6F2416F7D796}" dt="2020-02-15T15:18:39.471" v="343" actId="1076"/>
          <ac:cxnSpMkLst>
            <pc:docMk/>
            <pc:sldMk cId="2915277365" sldId="361"/>
            <ac:cxnSpMk id="20" creationId="{D76140B8-8E46-483D-8919-4F354C328B88}"/>
          </ac:cxnSpMkLst>
        </pc:cxnChg>
        <pc:cxnChg chg="add mod">
          <ac:chgData name="Rob Sewell" userId="c802df42025d5e1f" providerId="LiveId" clId="{60201115-6829-401B-8463-6F2416F7D796}" dt="2020-02-15T15:18:54.531" v="346" actId="1076"/>
          <ac:cxnSpMkLst>
            <pc:docMk/>
            <pc:sldMk cId="2915277365" sldId="361"/>
            <ac:cxnSpMk id="21" creationId="{BD3FF1B1-6C47-4911-B072-017E75BC8510}"/>
          </ac:cxnSpMkLst>
        </pc:cxnChg>
        <pc:cxnChg chg="add mod">
          <ac:chgData name="Rob Sewell" userId="c802df42025d5e1f" providerId="LiveId" clId="{60201115-6829-401B-8463-6F2416F7D796}" dt="2020-02-15T15:19:03.051" v="348" actId="1076"/>
          <ac:cxnSpMkLst>
            <pc:docMk/>
            <pc:sldMk cId="2915277365" sldId="361"/>
            <ac:cxnSpMk id="22" creationId="{8B963009-8350-4DE0-9036-6930411DF544}"/>
          </ac:cxnSpMkLst>
        </pc:cxnChg>
        <pc:cxnChg chg="add mod">
          <ac:chgData name="Rob Sewell" userId="c802df42025d5e1f" providerId="LiveId" clId="{60201115-6829-401B-8463-6F2416F7D796}" dt="2020-02-15T15:19:17.895" v="351" actId="1076"/>
          <ac:cxnSpMkLst>
            <pc:docMk/>
            <pc:sldMk cId="2915277365" sldId="361"/>
            <ac:cxnSpMk id="23" creationId="{6189AE4F-6F4B-4B18-9702-CE6F744B89D2}"/>
          </ac:cxnSpMkLst>
        </pc:cxnChg>
        <pc:cxnChg chg="add mod">
          <ac:chgData name="Rob Sewell" userId="c802df42025d5e1f" providerId="LiveId" clId="{60201115-6829-401B-8463-6F2416F7D796}" dt="2020-02-15T15:19:26.166" v="353" actId="1076"/>
          <ac:cxnSpMkLst>
            <pc:docMk/>
            <pc:sldMk cId="2915277365" sldId="361"/>
            <ac:cxnSpMk id="24" creationId="{37C7B678-CF7E-4DB2-9ACF-C99D47C80AF9}"/>
          </ac:cxnSpMkLst>
        </pc:cxnChg>
      </pc:sldChg>
      <pc:sldChg chg="addSp delSp modSp add mod modTransition">
        <pc:chgData name="Rob Sewell" userId="c802df42025d5e1f" providerId="LiveId" clId="{60201115-6829-401B-8463-6F2416F7D796}" dt="2020-02-15T15:37:57.104" v="1219"/>
        <pc:sldMkLst>
          <pc:docMk/>
          <pc:sldMk cId="4135866488" sldId="362"/>
        </pc:sldMkLst>
        <pc:spChg chg="add del mod">
          <ac:chgData name="Rob Sewell" userId="c802df42025d5e1f" providerId="LiveId" clId="{60201115-6829-401B-8463-6F2416F7D796}" dt="2020-02-15T15:20:01.093" v="365" actId="478"/>
          <ac:spMkLst>
            <pc:docMk/>
            <pc:sldMk cId="4135866488" sldId="362"/>
            <ac:spMk id="4" creationId="{075318C7-3239-480E-9EAF-AFC9778EFB78}"/>
          </ac:spMkLst>
        </pc:spChg>
        <pc:spChg chg="del">
          <ac:chgData name="Rob Sewell" userId="c802df42025d5e1f" providerId="LiveId" clId="{60201115-6829-401B-8463-6F2416F7D796}" dt="2020-02-15T15:19:58.043" v="364" actId="478"/>
          <ac:spMkLst>
            <pc:docMk/>
            <pc:sldMk cId="4135866488" sldId="362"/>
            <ac:spMk id="10" creationId="{9ADCA497-ED1F-4807-B523-DB3FAA816AC5}"/>
          </ac:spMkLst>
        </pc:spChg>
        <pc:picChg chg="mod">
          <ac:chgData name="Rob Sewell" userId="c802df42025d5e1f" providerId="LiveId" clId="{60201115-6829-401B-8463-6F2416F7D796}" dt="2020-02-15T15:20:28.512" v="376" actId="1076"/>
          <ac:picMkLst>
            <pc:docMk/>
            <pc:sldMk cId="4135866488" sldId="362"/>
            <ac:picMk id="3" creationId="{25C1F824-FCFD-4DC2-9FEF-43F2E6783BC9}"/>
          </ac:picMkLst>
        </pc:picChg>
        <pc:picChg chg="del">
          <ac:chgData name="Rob Sewell" userId="c802df42025d5e1f" providerId="LiveId" clId="{60201115-6829-401B-8463-6F2416F7D796}" dt="2020-02-15T15:20:11.713" v="370" actId="478"/>
          <ac:picMkLst>
            <pc:docMk/>
            <pc:sldMk cId="4135866488" sldId="362"/>
            <ac:picMk id="6" creationId="{9822C2F1-CCCB-4D54-BDA0-D2AB7F7ACE6B}"/>
          </ac:picMkLst>
        </pc:picChg>
        <pc:picChg chg="del">
          <ac:chgData name="Rob Sewell" userId="c802df42025d5e1f" providerId="LiveId" clId="{60201115-6829-401B-8463-6F2416F7D796}" dt="2020-02-15T15:20:12.491" v="371" actId="478"/>
          <ac:picMkLst>
            <pc:docMk/>
            <pc:sldMk cId="4135866488" sldId="362"/>
            <ac:picMk id="7" creationId="{23B02B7A-D309-4D48-A965-3542EC83DDC0}"/>
          </ac:picMkLst>
        </pc:picChg>
        <pc:picChg chg="del">
          <ac:chgData name="Rob Sewell" userId="c802df42025d5e1f" providerId="LiveId" clId="{60201115-6829-401B-8463-6F2416F7D796}" dt="2020-02-15T15:20:02.496" v="366" actId="478"/>
          <ac:picMkLst>
            <pc:docMk/>
            <pc:sldMk cId="4135866488" sldId="362"/>
            <ac:picMk id="8" creationId="{4DCCF7FB-133E-4E52-A8CC-DA6B3C75B4F3}"/>
          </ac:picMkLst>
        </pc:picChg>
        <pc:picChg chg="del">
          <ac:chgData name="Rob Sewell" userId="c802df42025d5e1f" providerId="LiveId" clId="{60201115-6829-401B-8463-6F2416F7D796}" dt="2020-02-15T15:20:13.122" v="372" actId="478"/>
          <ac:picMkLst>
            <pc:docMk/>
            <pc:sldMk cId="4135866488" sldId="362"/>
            <ac:picMk id="9" creationId="{AD5B5FC0-D5BF-43D4-95B5-3AF80C86329C}"/>
          </ac:picMkLst>
        </pc:picChg>
        <pc:picChg chg="del">
          <ac:chgData name="Rob Sewell" userId="c802df42025d5e1f" providerId="LiveId" clId="{60201115-6829-401B-8463-6F2416F7D796}" dt="2020-02-15T15:19:45.374" v="356" actId="478"/>
          <ac:picMkLst>
            <pc:docMk/>
            <pc:sldMk cId="4135866488" sldId="362"/>
            <ac:picMk id="11" creationId="{C5209B5F-229D-4D79-9243-E5B122C2586A}"/>
          </ac:picMkLst>
        </pc:picChg>
        <pc:picChg chg="del">
          <ac:chgData name="Rob Sewell" userId="c802df42025d5e1f" providerId="LiveId" clId="{60201115-6829-401B-8463-6F2416F7D796}" dt="2020-02-15T15:19:52.434" v="362" actId="478"/>
          <ac:picMkLst>
            <pc:docMk/>
            <pc:sldMk cId="4135866488" sldId="362"/>
            <ac:picMk id="12" creationId="{AD789422-B994-4D9C-8237-9F20A47183AD}"/>
          </ac:picMkLst>
        </pc:picChg>
        <pc:picChg chg="del">
          <ac:chgData name="Rob Sewell" userId="c802df42025d5e1f" providerId="LiveId" clId="{60201115-6829-401B-8463-6F2416F7D796}" dt="2020-02-15T15:19:44.633" v="355" actId="478"/>
          <ac:picMkLst>
            <pc:docMk/>
            <pc:sldMk cId="4135866488" sldId="362"/>
            <ac:picMk id="13" creationId="{932A2CD1-144C-42B4-AA1B-9A98FDEAFB2A}"/>
          </ac:picMkLst>
        </pc:picChg>
        <pc:picChg chg="del">
          <ac:chgData name="Rob Sewell" userId="c802df42025d5e1f" providerId="LiveId" clId="{60201115-6829-401B-8463-6F2416F7D796}" dt="2020-02-15T15:19:46.011" v="357" actId="478"/>
          <ac:picMkLst>
            <pc:docMk/>
            <pc:sldMk cId="4135866488" sldId="362"/>
            <ac:picMk id="14" creationId="{CC953F17-46F4-479E-87B0-7C947A13B5AC}"/>
          </ac:picMkLst>
        </pc:picChg>
        <pc:cxnChg chg="mod">
          <ac:chgData name="Rob Sewell" userId="c802df42025d5e1f" providerId="LiveId" clId="{60201115-6829-401B-8463-6F2416F7D796}" dt="2020-02-15T15:20:52.520" v="397" actId="14100"/>
          <ac:cxnSpMkLst>
            <pc:docMk/>
            <pc:sldMk cId="4135866488" sldId="362"/>
            <ac:cxnSpMk id="17" creationId="{0159A68C-60D6-4DF5-A96B-F7A3E8FB1095}"/>
          </ac:cxnSpMkLst>
        </pc:cxnChg>
        <pc:cxnChg chg="del">
          <ac:chgData name="Rob Sewell" userId="c802df42025d5e1f" providerId="LiveId" clId="{60201115-6829-401B-8463-6F2416F7D796}" dt="2020-02-15T15:20:05.516" v="368" actId="478"/>
          <ac:cxnSpMkLst>
            <pc:docMk/>
            <pc:sldMk cId="4135866488" sldId="362"/>
            <ac:cxnSpMk id="18" creationId="{00476B25-9A2E-4CE5-97A8-E8A8BDF4D36E}"/>
          </ac:cxnSpMkLst>
        </pc:cxnChg>
        <pc:cxnChg chg="del">
          <ac:chgData name="Rob Sewell" userId="c802df42025d5e1f" providerId="LiveId" clId="{60201115-6829-401B-8463-6F2416F7D796}" dt="2020-02-15T15:20:04.446" v="367" actId="478"/>
          <ac:cxnSpMkLst>
            <pc:docMk/>
            <pc:sldMk cId="4135866488" sldId="362"/>
            <ac:cxnSpMk id="19" creationId="{1D996316-3FAF-4268-B9C5-8E293E70064D}"/>
          </ac:cxnSpMkLst>
        </pc:cxnChg>
        <pc:cxnChg chg="del">
          <ac:chgData name="Rob Sewell" userId="c802df42025d5e1f" providerId="LiveId" clId="{60201115-6829-401B-8463-6F2416F7D796}" dt="2020-02-15T15:19:54.225" v="363" actId="478"/>
          <ac:cxnSpMkLst>
            <pc:docMk/>
            <pc:sldMk cId="4135866488" sldId="362"/>
            <ac:cxnSpMk id="20" creationId="{D76140B8-8E46-483D-8919-4F354C328B88}"/>
          </ac:cxnSpMkLst>
        </pc:cxnChg>
        <pc:cxnChg chg="del">
          <ac:chgData name="Rob Sewell" userId="c802df42025d5e1f" providerId="LiveId" clId="{60201115-6829-401B-8463-6F2416F7D796}" dt="2020-02-15T15:19:48.978" v="359" actId="478"/>
          <ac:cxnSpMkLst>
            <pc:docMk/>
            <pc:sldMk cId="4135866488" sldId="362"/>
            <ac:cxnSpMk id="21" creationId="{BD3FF1B1-6C47-4911-B072-017E75BC8510}"/>
          </ac:cxnSpMkLst>
        </pc:cxnChg>
        <pc:cxnChg chg="del">
          <ac:chgData name="Rob Sewell" userId="c802df42025d5e1f" providerId="LiveId" clId="{60201115-6829-401B-8463-6F2416F7D796}" dt="2020-02-15T15:19:48.093" v="358" actId="478"/>
          <ac:cxnSpMkLst>
            <pc:docMk/>
            <pc:sldMk cId="4135866488" sldId="362"/>
            <ac:cxnSpMk id="22" creationId="{8B963009-8350-4DE0-9036-6930411DF544}"/>
          </ac:cxnSpMkLst>
        </pc:cxnChg>
        <pc:cxnChg chg="del">
          <ac:chgData name="Rob Sewell" userId="c802df42025d5e1f" providerId="LiveId" clId="{60201115-6829-401B-8463-6F2416F7D796}" dt="2020-02-15T15:19:49.971" v="360" actId="478"/>
          <ac:cxnSpMkLst>
            <pc:docMk/>
            <pc:sldMk cId="4135866488" sldId="362"/>
            <ac:cxnSpMk id="23" creationId="{6189AE4F-6F4B-4B18-9702-CE6F744B89D2}"/>
          </ac:cxnSpMkLst>
        </pc:cxnChg>
        <pc:cxnChg chg="del">
          <ac:chgData name="Rob Sewell" userId="c802df42025d5e1f" providerId="LiveId" clId="{60201115-6829-401B-8463-6F2416F7D796}" dt="2020-02-15T15:19:51.847" v="361" actId="478"/>
          <ac:cxnSpMkLst>
            <pc:docMk/>
            <pc:sldMk cId="4135866488" sldId="362"/>
            <ac:cxnSpMk id="24" creationId="{37C7B678-CF7E-4DB2-9ACF-C99D47C80AF9}"/>
          </ac:cxnSpMkLst>
        </pc:cxnChg>
      </pc:sldChg>
      <pc:sldChg chg="modSp add del mod modTransition">
        <pc:chgData name="Rob Sewell" userId="c802df42025d5e1f" providerId="LiveId" clId="{60201115-6829-401B-8463-6F2416F7D796}" dt="2020-02-15T15:37:57.104" v="1219"/>
        <pc:sldMkLst>
          <pc:docMk/>
          <pc:sldMk cId="999103742" sldId="363"/>
        </pc:sldMkLst>
        <pc:picChg chg="mod modCrop">
          <ac:chgData name="Rob Sewell" userId="c802df42025d5e1f" providerId="LiveId" clId="{60201115-6829-401B-8463-6F2416F7D796}" dt="2020-02-15T15:23:48.544" v="951" actId="1076"/>
          <ac:picMkLst>
            <pc:docMk/>
            <pc:sldMk cId="999103742" sldId="363"/>
            <ac:picMk id="3" creationId="{25C1F824-FCFD-4DC2-9FEF-43F2E6783BC9}"/>
          </ac:picMkLst>
        </pc:picChg>
        <pc:cxnChg chg="mod">
          <ac:chgData name="Rob Sewell" userId="c802df42025d5e1f" providerId="LiveId" clId="{60201115-6829-401B-8463-6F2416F7D796}" dt="2020-02-15T15:24:25.256" v="1142" actId="14100"/>
          <ac:cxnSpMkLst>
            <pc:docMk/>
            <pc:sldMk cId="999103742" sldId="363"/>
            <ac:cxnSpMk id="17" creationId="{0159A68C-60D6-4DF5-A96B-F7A3E8FB1095}"/>
          </ac:cxnSpMkLst>
        </pc:cxnChg>
      </pc:sldChg>
      <pc:sldChg chg="addSp delSp modSp add mod ord">
        <pc:chgData name="Rob Sewell" userId="c802df42025d5e1f" providerId="LiveId" clId="{60201115-6829-401B-8463-6F2416F7D796}" dt="2020-02-15T15:30:16.161" v="1186"/>
        <pc:sldMkLst>
          <pc:docMk/>
          <pc:sldMk cId="2927471963" sldId="364"/>
        </pc:sldMkLst>
        <pc:spChg chg="add mod">
          <ac:chgData name="Rob Sewell" userId="c802df42025d5e1f" providerId="LiveId" clId="{60201115-6829-401B-8463-6F2416F7D796}" dt="2020-02-15T15:25:29.117" v="1173" actId="1076"/>
          <ac:spMkLst>
            <pc:docMk/>
            <pc:sldMk cId="2927471963" sldId="364"/>
            <ac:spMk id="6" creationId="{C6A2293D-D15C-4D44-894E-2A24AA7E59B1}"/>
          </ac:spMkLst>
        </pc:spChg>
        <pc:picChg chg="del">
          <ac:chgData name="Rob Sewell" userId="c802df42025d5e1f" providerId="LiveId" clId="{60201115-6829-401B-8463-6F2416F7D796}" dt="2020-02-15T15:24:40.387" v="1145" actId="478"/>
          <ac:picMkLst>
            <pc:docMk/>
            <pc:sldMk cId="2927471963" sldId="364"/>
            <ac:picMk id="3" creationId="{25C1F824-FCFD-4DC2-9FEF-43F2E6783BC9}"/>
          </ac:picMkLst>
        </pc:picChg>
        <pc:cxnChg chg="del">
          <ac:chgData name="Rob Sewell" userId="c802df42025d5e1f" providerId="LiveId" clId="{60201115-6829-401B-8463-6F2416F7D796}" dt="2020-02-15T15:24:39.511" v="1144" actId="478"/>
          <ac:cxnSpMkLst>
            <pc:docMk/>
            <pc:sldMk cId="2927471963" sldId="364"/>
            <ac:cxnSpMk id="17" creationId="{0159A68C-60D6-4DF5-A96B-F7A3E8FB1095}"/>
          </ac:cxnSpMkLst>
        </pc:cxnChg>
      </pc:sldChg>
      <pc:sldChg chg="addSp delSp modSp add mod">
        <pc:chgData name="Rob Sewell" userId="c802df42025d5e1f" providerId="LiveId" clId="{60201115-6829-401B-8463-6F2416F7D796}" dt="2020-02-15T15:34:42.140" v="1202" actId="1076"/>
        <pc:sldMkLst>
          <pc:docMk/>
          <pc:sldMk cId="3248260369" sldId="365"/>
        </pc:sldMkLst>
        <pc:spChg chg="del">
          <ac:chgData name="Rob Sewell" userId="c802df42025d5e1f" providerId="LiveId" clId="{60201115-6829-401B-8463-6F2416F7D796}" dt="2020-02-15T15:34:34.082" v="1200" actId="478"/>
          <ac:spMkLst>
            <pc:docMk/>
            <pc:sldMk cId="3248260369" sldId="365"/>
            <ac:spMk id="6" creationId="{C6A2293D-D15C-4D44-894E-2A24AA7E59B1}"/>
          </ac:spMkLst>
        </pc:spChg>
        <pc:spChg chg="add del mod">
          <ac:chgData name="Rob Sewell" userId="c802df42025d5e1f" providerId="LiveId" clId="{60201115-6829-401B-8463-6F2416F7D796}" dt="2020-02-15T15:34:37.604" v="1201" actId="478"/>
          <ac:spMkLst>
            <pc:docMk/>
            <pc:sldMk cId="3248260369" sldId="365"/>
            <ac:spMk id="9" creationId="{2985A656-8A22-4457-BD0A-03A48B0BAB82}"/>
          </ac:spMkLst>
        </pc:spChg>
        <pc:picChg chg="add del mod">
          <ac:chgData name="Rob Sewell" userId="c802df42025d5e1f" providerId="LiveId" clId="{60201115-6829-401B-8463-6F2416F7D796}" dt="2020-02-15T15:27:49.004" v="1176" actId="478"/>
          <ac:picMkLst>
            <pc:docMk/>
            <pc:sldMk cId="3248260369" sldId="365"/>
            <ac:picMk id="3" creationId="{E7F0E596-2726-413D-8388-5F8C8C829AE5}"/>
          </ac:picMkLst>
        </pc:picChg>
        <pc:picChg chg="add mod">
          <ac:chgData name="Rob Sewell" userId="c802df42025d5e1f" providerId="LiveId" clId="{60201115-6829-401B-8463-6F2416F7D796}" dt="2020-02-15T15:34:42.140" v="1202" actId="1076"/>
          <ac:picMkLst>
            <pc:docMk/>
            <pc:sldMk cId="3248260369" sldId="365"/>
            <ac:picMk id="7" creationId="{CDE847F2-642E-47A2-BC78-8A5128996F0A}"/>
          </ac:picMkLst>
        </pc:picChg>
      </pc:sldChg>
      <pc:sldChg chg="addSp delSp modSp add mod ord">
        <pc:chgData name="Rob Sewell" userId="c802df42025d5e1f" providerId="LiveId" clId="{60201115-6829-401B-8463-6F2416F7D796}" dt="2020-02-15T15:34:28.851" v="1198" actId="1076"/>
        <pc:sldMkLst>
          <pc:docMk/>
          <pc:sldMk cId="4139153146" sldId="366"/>
        </pc:sldMkLst>
        <pc:spChg chg="del">
          <ac:chgData name="Rob Sewell" userId="c802df42025d5e1f" providerId="LiveId" clId="{60201115-6829-401B-8463-6F2416F7D796}" dt="2020-02-15T15:34:16.636" v="1196" actId="478"/>
          <ac:spMkLst>
            <pc:docMk/>
            <pc:sldMk cId="4139153146" sldId="366"/>
            <ac:spMk id="6" creationId="{C6A2293D-D15C-4D44-894E-2A24AA7E59B1}"/>
          </ac:spMkLst>
        </pc:spChg>
        <pc:spChg chg="add del mod">
          <ac:chgData name="Rob Sewell" userId="c802df42025d5e1f" providerId="LiveId" clId="{60201115-6829-401B-8463-6F2416F7D796}" dt="2020-02-15T15:34:20.975" v="1197" actId="478"/>
          <ac:spMkLst>
            <pc:docMk/>
            <pc:sldMk cId="4139153146" sldId="366"/>
            <ac:spMk id="8" creationId="{E9C6D639-AAA9-4144-B66D-02108DD067D0}"/>
          </ac:spMkLst>
        </pc:spChg>
        <pc:picChg chg="add mod">
          <ac:chgData name="Rob Sewell" userId="c802df42025d5e1f" providerId="LiveId" clId="{60201115-6829-401B-8463-6F2416F7D796}" dt="2020-02-15T15:34:28.851" v="1198" actId="1076"/>
          <ac:picMkLst>
            <pc:docMk/>
            <pc:sldMk cId="4139153146" sldId="366"/>
            <ac:picMk id="3" creationId="{F52B4F93-8E99-4C6E-9527-EFD403EA557E}"/>
          </ac:picMkLst>
        </pc:picChg>
        <pc:picChg chg="del">
          <ac:chgData name="Rob Sewell" userId="c802df42025d5e1f" providerId="LiveId" clId="{60201115-6829-401B-8463-6F2416F7D796}" dt="2020-02-15T15:29:43.384" v="1181" actId="478"/>
          <ac:picMkLst>
            <pc:docMk/>
            <pc:sldMk cId="4139153146" sldId="366"/>
            <ac:picMk id="7" creationId="{CDE847F2-642E-47A2-BC78-8A5128996F0A}"/>
          </ac:picMkLst>
        </pc:picChg>
      </pc:sldChg>
      <pc:sldChg chg="addSp delSp modSp add del mod modAnim">
        <pc:chgData name="Rob Sewell" userId="c802df42025d5e1f" providerId="LiveId" clId="{60201115-6829-401B-8463-6F2416F7D796}" dt="2020-02-15T15:43:42.615" v="1228" actId="47"/>
        <pc:sldMkLst>
          <pc:docMk/>
          <pc:sldMk cId="1294244038" sldId="367"/>
        </pc:sldMkLst>
        <pc:spChg chg="add del mod">
          <ac:chgData name="Rob Sewell" userId="c802df42025d5e1f" providerId="LiveId" clId="{60201115-6829-401B-8463-6F2416F7D796}" dt="2020-02-15T15:40:43.335" v="1223" actId="478"/>
          <ac:spMkLst>
            <pc:docMk/>
            <pc:sldMk cId="1294244038" sldId="367"/>
            <ac:spMk id="4" creationId="{CF7B8FC8-0683-46C0-9E84-2E367A718C0A}"/>
          </ac:spMkLst>
        </pc:spChg>
        <pc:spChg chg="del">
          <ac:chgData name="Rob Sewell" userId="c802df42025d5e1f" providerId="LiveId" clId="{60201115-6829-401B-8463-6F2416F7D796}" dt="2020-02-15T15:40:40.489" v="1222" actId="478"/>
          <ac:spMkLst>
            <pc:docMk/>
            <pc:sldMk cId="1294244038" sldId="367"/>
            <ac:spMk id="6" creationId="{C6A2293D-D15C-4D44-894E-2A24AA7E59B1}"/>
          </ac:spMkLst>
        </pc:spChg>
        <pc:picChg chg="add mod">
          <ac:chgData name="Rob Sewell" userId="c802df42025d5e1f" providerId="LiveId" clId="{60201115-6829-401B-8463-6F2416F7D796}" dt="2020-02-15T15:40:55.657" v="1226" actId="1076"/>
          <ac:picMkLst>
            <pc:docMk/>
            <pc:sldMk cId="1294244038" sldId="367"/>
            <ac:picMk id="2" creationId="{49867468-11E6-4D3F-AFA2-3F25138A418A}"/>
          </ac:picMkLst>
        </pc:picChg>
      </pc:sldChg>
      <pc:sldChg chg="addSp delSp modSp add mod">
        <pc:chgData name="Rob Sewell" userId="c802df42025d5e1f" providerId="LiveId" clId="{60201115-6829-401B-8463-6F2416F7D796}" dt="2020-02-21T20:30:04.368" v="1684"/>
        <pc:sldMkLst>
          <pc:docMk/>
          <pc:sldMk cId="2343861877" sldId="367"/>
        </pc:sldMkLst>
        <pc:spChg chg="del">
          <ac:chgData name="Rob Sewell" userId="c802df42025d5e1f" providerId="LiveId" clId="{60201115-6829-401B-8463-6F2416F7D796}" dt="2020-02-15T15:43:54.183" v="1230" actId="478"/>
          <ac:spMkLst>
            <pc:docMk/>
            <pc:sldMk cId="2343861877" sldId="367"/>
            <ac:spMk id="2" creationId="{B1DDFCDE-1B92-4311-BF52-3C1A7D64D1E0}"/>
          </ac:spMkLst>
        </pc:spChg>
        <pc:spChg chg="del">
          <ac:chgData name="Rob Sewell" userId="c802df42025d5e1f" providerId="LiveId" clId="{60201115-6829-401B-8463-6F2416F7D796}" dt="2020-02-15T15:43:55.629" v="1231" actId="478"/>
          <ac:spMkLst>
            <pc:docMk/>
            <pc:sldMk cId="2343861877" sldId="367"/>
            <ac:spMk id="3" creationId="{3981B7B2-250D-412C-AC49-E2A3225A84A1}"/>
          </ac:spMkLst>
        </pc:spChg>
        <pc:spChg chg="add mod">
          <ac:chgData name="Rob Sewell" userId="c802df42025d5e1f" providerId="LiveId" clId="{60201115-6829-401B-8463-6F2416F7D796}" dt="2020-02-15T15:44:36.424" v="1262" actId="1076"/>
          <ac:spMkLst>
            <pc:docMk/>
            <pc:sldMk cId="2343861877" sldId="367"/>
            <ac:spMk id="5" creationId="{DF302A7F-2C16-4BBE-B9FB-138B75EFDE26}"/>
          </ac:spMkLst>
        </pc:spChg>
        <pc:spChg chg="add mod">
          <ac:chgData name="Rob Sewell" userId="c802df42025d5e1f" providerId="LiveId" clId="{60201115-6829-401B-8463-6F2416F7D796}" dt="2020-02-21T20:18:54.588" v="1340" actId="1076"/>
          <ac:spMkLst>
            <pc:docMk/>
            <pc:sldMk cId="2343861877" sldId="367"/>
            <ac:spMk id="6" creationId="{18590375-B3F4-4B38-B9E8-C5E9AE5CF2EA}"/>
          </ac:spMkLst>
        </pc:spChg>
        <pc:spChg chg="add">
          <ac:chgData name="Rob Sewell" userId="c802df42025d5e1f" providerId="LiveId" clId="{60201115-6829-401B-8463-6F2416F7D796}" dt="2020-02-21T20:30:04.368" v="1684"/>
          <ac:spMkLst>
            <pc:docMk/>
            <pc:sldMk cId="2343861877" sldId="367"/>
            <ac:spMk id="7" creationId="{2C2CC2D4-DA4C-43E6-8815-86BDC2D8698C}"/>
          </ac:spMkLst>
        </pc:spChg>
      </pc:sldChg>
      <pc:sldChg chg="addSp delSp modSp add mod setBg">
        <pc:chgData name="Rob Sewell" userId="c802df42025d5e1f" providerId="LiveId" clId="{60201115-6829-401B-8463-6F2416F7D796}" dt="2020-02-15T15:46:20.273" v="1273" actId="26606"/>
        <pc:sldMkLst>
          <pc:docMk/>
          <pc:sldMk cId="418240345" sldId="368"/>
        </pc:sldMkLst>
        <pc:spChg chg="add del mod">
          <ac:chgData name="Rob Sewell" userId="c802df42025d5e1f" providerId="LiveId" clId="{60201115-6829-401B-8463-6F2416F7D796}" dt="2020-02-15T15:44:47.333" v="1265" actId="478"/>
          <ac:spMkLst>
            <pc:docMk/>
            <pc:sldMk cId="418240345" sldId="368"/>
            <ac:spMk id="3" creationId="{E8B26B66-2B5C-4FA6-8844-0DCFA2567C98}"/>
          </ac:spMkLst>
        </pc:spChg>
        <pc:spChg chg="mod ord">
          <ac:chgData name="Rob Sewell" userId="c802df42025d5e1f" providerId="LiveId" clId="{60201115-6829-401B-8463-6F2416F7D796}" dt="2020-02-15T15:46:20.273" v="1273" actId="26606"/>
          <ac:spMkLst>
            <pc:docMk/>
            <pc:sldMk cId="418240345" sldId="368"/>
            <ac:spMk id="5" creationId="{8A37D81F-DC47-4098-BEAB-D01AA7CB56C2}"/>
          </ac:spMkLst>
        </pc:spChg>
        <pc:spChg chg="del">
          <ac:chgData name="Rob Sewell" userId="c802df42025d5e1f" providerId="LiveId" clId="{60201115-6829-401B-8463-6F2416F7D796}" dt="2020-02-15T15:44:43.842" v="1264" actId="478"/>
          <ac:spMkLst>
            <pc:docMk/>
            <pc:sldMk cId="418240345" sldId="368"/>
            <ac:spMk id="6" creationId="{C6A2293D-D15C-4D44-894E-2A24AA7E59B1}"/>
          </ac:spMkLst>
        </pc:spChg>
        <pc:picChg chg="add mod">
          <ac:chgData name="Rob Sewell" userId="c802df42025d5e1f" providerId="LiveId" clId="{60201115-6829-401B-8463-6F2416F7D796}" dt="2020-02-15T15:46:20.273" v="1273" actId="26606"/>
          <ac:picMkLst>
            <pc:docMk/>
            <pc:sldMk cId="418240345" sldId="368"/>
            <ac:picMk id="7" creationId="{993F8ADE-9657-4DCB-A99E-9A7D69CB9FC0}"/>
          </ac:picMkLst>
        </pc:picChg>
        <pc:picChg chg="add del">
          <ac:chgData name="Rob Sewell" userId="c802df42025d5e1f" providerId="LiveId" clId="{60201115-6829-401B-8463-6F2416F7D796}" dt="2020-02-15T15:46:20.222" v="1272" actId="26606"/>
          <ac:picMkLst>
            <pc:docMk/>
            <pc:sldMk cId="418240345" sldId="368"/>
            <ac:picMk id="12" creationId="{CB607B98-7700-4DC9-8BE8-A876255F9C52}"/>
          </ac:picMkLst>
        </pc:picChg>
      </pc:sldChg>
      <pc:sldChg chg="modSp add mod">
        <pc:chgData name="Rob Sewell" userId="c802df42025d5e1f" providerId="LiveId" clId="{60201115-6829-401B-8463-6F2416F7D796}" dt="2020-02-15T15:47:08.351" v="1282" actId="20577"/>
        <pc:sldMkLst>
          <pc:docMk/>
          <pc:sldMk cId="2943143381" sldId="371"/>
        </pc:sldMkLst>
        <pc:spChg chg="mod">
          <ac:chgData name="Rob Sewell" userId="c802df42025d5e1f" providerId="LiveId" clId="{60201115-6829-401B-8463-6F2416F7D796}" dt="2020-02-15T15:47:08.351" v="1282" actId="20577"/>
          <ac:spMkLst>
            <pc:docMk/>
            <pc:sldMk cId="2943143381" sldId="371"/>
            <ac:spMk id="7" creationId="{29A9688B-9622-4AB2-BD28-9376ABB9FFD7}"/>
          </ac:spMkLst>
        </pc:spChg>
      </pc:sldChg>
      <pc:sldChg chg="addSp modSp add mod">
        <pc:chgData name="Rob Sewell" userId="c802df42025d5e1f" providerId="LiveId" clId="{60201115-6829-401B-8463-6F2416F7D796}" dt="2020-02-21T20:39:27.253" v="1792" actId="20577"/>
        <pc:sldMkLst>
          <pc:docMk/>
          <pc:sldMk cId="3719397563" sldId="372"/>
        </pc:sldMkLst>
        <pc:spChg chg="add">
          <ac:chgData name="Rob Sewell" userId="c802df42025d5e1f" providerId="LiveId" clId="{60201115-6829-401B-8463-6F2416F7D796}" dt="2020-02-21T20:30:15.264" v="1688"/>
          <ac:spMkLst>
            <pc:docMk/>
            <pc:sldMk cId="3719397563" sldId="372"/>
            <ac:spMk id="5" creationId="{C414CE00-B7B7-4B86-84B2-02D2F24122D3}"/>
          </ac:spMkLst>
        </pc:spChg>
        <pc:spChg chg="mod">
          <ac:chgData name="Rob Sewell" userId="c802df42025d5e1f" providerId="LiveId" clId="{60201115-6829-401B-8463-6F2416F7D796}" dt="2020-02-21T20:39:27.253" v="1792" actId="20577"/>
          <ac:spMkLst>
            <pc:docMk/>
            <pc:sldMk cId="3719397563" sldId="372"/>
            <ac:spMk id="7" creationId="{B48D7C57-B603-404A-A874-09176C497C28}"/>
          </ac:spMkLst>
        </pc:spChg>
      </pc:sldChg>
      <pc:sldChg chg="addSp modSp add mod modTransition">
        <pc:chgData name="Rob Sewell" userId="c802df42025d5e1f" providerId="LiveId" clId="{60201115-6829-401B-8463-6F2416F7D796}" dt="2020-02-21T20:40:16.911" v="1800"/>
        <pc:sldMkLst>
          <pc:docMk/>
          <pc:sldMk cId="322955896" sldId="373"/>
        </pc:sldMkLst>
        <pc:spChg chg="mod">
          <ac:chgData name="Rob Sewell" userId="c802df42025d5e1f" providerId="LiveId" clId="{60201115-6829-401B-8463-6F2416F7D796}" dt="2020-02-15T15:47:44.024" v="1287" actId="13926"/>
          <ac:spMkLst>
            <pc:docMk/>
            <pc:sldMk cId="322955896" sldId="373"/>
            <ac:spMk id="4" creationId="{C2AFF053-5B60-45AF-BB19-615272E7B23F}"/>
          </ac:spMkLst>
        </pc:spChg>
        <pc:spChg chg="add">
          <ac:chgData name="Rob Sewell" userId="c802df42025d5e1f" providerId="LiveId" clId="{60201115-6829-401B-8463-6F2416F7D796}" dt="2020-02-21T20:30:18.518" v="1689"/>
          <ac:spMkLst>
            <pc:docMk/>
            <pc:sldMk cId="322955896" sldId="373"/>
            <ac:spMk id="5" creationId="{01D8BFF0-5551-4643-AD71-9C186B21BD2D}"/>
          </ac:spMkLst>
        </pc:spChg>
        <pc:spChg chg="mod">
          <ac:chgData name="Rob Sewell" userId="c802df42025d5e1f" providerId="LiveId" clId="{60201115-6829-401B-8463-6F2416F7D796}" dt="2020-02-21T20:39:33.793" v="1799" actId="20577"/>
          <ac:spMkLst>
            <pc:docMk/>
            <pc:sldMk cId="322955896" sldId="373"/>
            <ac:spMk id="7" creationId="{B48D7C57-B603-404A-A874-09176C497C28}"/>
          </ac:spMkLst>
        </pc:spChg>
      </pc:sldChg>
      <pc:sldChg chg="add del setBg">
        <pc:chgData name="Rob Sewell" userId="c802df42025d5e1f" providerId="LiveId" clId="{60201115-6829-401B-8463-6F2416F7D796}" dt="2020-02-15T15:49:21.688" v="1293" actId="2696"/>
        <pc:sldMkLst>
          <pc:docMk/>
          <pc:sldMk cId="2543525143" sldId="374"/>
        </pc:sldMkLst>
      </pc:sldChg>
      <pc:sldChg chg="add del setBg">
        <pc:chgData name="Rob Sewell" userId="c802df42025d5e1f" providerId="LiveId" clId="{60201115-6829-401B-8463-6F2416F7D796}" dt="2020-02-15T15:49:21.688" v="1293" actId="2696"/>
        <pc:sldMkLst>
          <pc:docMk/>
          <pc:sldMk cId="4036576899" sldId="625"/>
        </pc:sldMkLst>
      </pc:sldChg>
      <pc:sldChg chg="addSp delSp modSp mod modTransition">
        <pc:chgData name="Rob Sewell" userId="c802df42025d5e1f" providerId="LiveId" clId="{60201115-6829-401B-8463-6F2416F7D796}" dt="2020-02-21T20:40:30.518" v="1801"/>
        <pc:sldMkLst>
          <pc:docMk/>
          <pc:sldMk cId="2213973205" sldId="626"/>
        </pc:sldMkLst>
        <pc:spChg chg="add">
          <ac:chgData name="Rob Sewell" userId="c802df42025d5e1f" providerId="LiveId" clId="{60201115-6829-401B-8463-6F2416F7D796}" dt="2020-02-21T20:30:20.375" v="1690"/>
          <ac:spMkLst>
            <pc:docMk/>
            <pc:sldMk cId="2213973205" sldId="626"/>
            <ac:spMk id="7" creationId="{E9D9F7D6-A98D-429E-B2A5-43B975E8A4CF}"/>
          </ac:spMkLst>
        </pc:spChg>
        <pc:picChg chg="add mod">
          <ac:chgData name="Rob Sewell" userId="c802df42025d5e1f" providerId="LiveId" clId="{60201115-6829-401B-8463-6F2416F7D796}" dt="2020-02-15T15:50:45.806" v="1308" actId="14100"/>
          <ac:picMkLst>
            <pc:docMk/>
            <pc:sldMk cId="2213973205" sldId="626"/>
            <ac:picMk id="3" creationId="{CE402E9A-1B1F-49C5-9D40-3FF995F7AEAD}"/>
          </ac:picMkLst>
        </pc:picChg>
        <pc:picChg chg="add del">
          <ac:chgData name="Rob Sewell" userId="c802df42025d5e1f" providerId="LiveId" clId="{60201115-6829-401B-8463-6F2416F7D796}" dt="2020-02-15T15:49:18.750" v="1291"/>
          <ac:picMkLst>
            <pc:docMk/>
            <pc:sldMk cId="2213973205" sldId="626"/>
            <ac:picMk id="7" creationId="{2952C89B-C23F-4D34-A655-3F3D3423C225}"/>
          </ac:picMkLst>
        </pc:picChg>
      </pc:sldChg>
      <pc:sldChg chg="addSp modSp mod">
        <pc:chgData name="Rob Sewell" userId="c802df42025d5e1f" providerId="LiveId" clId="{60201115-6829-401B-8463-6F2416F7D796}" dt="2020-02-21T20:30:21.794" v="1691"/>
        <pc:sldMkLst>
          <pc:docMk/>
          <pc:sldMk cId="3817831358" sldId="627"/>
        </pc:sldMkLst>
        <pc:spChg chg="add">
          <ac:chgData name="Rob Sewell" userId="c802df42025d5e1f" providerId="LiveId" clId="{60201115-6829-401B-8463-6F2416F7D796}" dt="2020-02-21T20:30:21.794" v="1691"/>
          <ac:spMkLst>
            <pc:docMk/>
            <pc:sldMk cId="3817831358" sldId="627"/>
            <ac:spMk id="7" creationId="{70BCBD57-8DFC-4B46-8B6D-0C91B1D827C0}"/>
          </ac:spMkLst>
        </pc:spChg>
        <pc:picChg chg="mod">
          <ac:chgData name="Rob Sewell" userId="c802df42025d5e1f" providerId="LiveId" clId="{60201115-6829-401B-8463-6F2416F7D796}" dt="2020-02-15T15:50:08.179" v="1304" actId="1076"/>
          <ac:picMkLst>
            <pc:docMk/>
            <pc:sldMk cId="3817831358" sldId="627"/>
            <ac:picMk id="2" creationId="{492E96DB-EAE9-41CA-BBA9-7F99F6BCD138}"/>
          </ac:picMkLst>
        </pc:picChg>
        <pc:picChg chg="mod">
          <ac:chgData name="Rob Sewell" userId="c802df42025d5e1f" providerId="LiveId" clId="{60201115-6829-401B-8463-6F2416F7D796}" dt="2020-02-15T15:50:11.446" v="1305" actId="1076"/>
          <ac:picMkLst>
            <pc:docMk/>
            <pc:sldMk cId="3817831358" sldId="627"/>
            <ac:picMk id="4" creationId="{AD74C625-103D-4FDC-B061-4278C1C84704}"/>
          </ac:picMkLst>
        </pc:picChg>
        <pc:picChg chg="add">
          <ac:chgData name="Rob Sewell" userId="c802df42025d5e1f" providerId="LiveId" clId="{60201115-6829-401B-8463-6F2416F7D796}" dt="2020-02-15T15:50:52.802" v="1309"/>
          <ac:picMkLst>
            <pc:docMk/>
            <pc:sldMk cId="3817831358" sldId="627"/>
            <ac:picMk id="6" creationId="{4A355F7D-13EF-432E-9484-3C432364FC32}"/>
          </ac:picMkLst>
        </pc:picChg>
      </pc:sldChg>
      <pc:sldChg chg="add del setBg">
        <pc:chgData name="Rob Sewell" userId="c802df42025d5e1f" providerId="LiveId" clId="{60201115-6829-401B-8463-6F2416F7D796}" dt="2020-02-15T15:49:28.196" v="1295"/>
        <pc:sldMkLst>
          <pc:docMk/>
          <pc:sldMk cId="371348416" sldId="628"/>
        </pc:sldMkLst>
      </pc:sldChg>
      <pc:sldChg chg="add del setBg">
        <pc:chgData name="Rob Sewell" userId="c802df42025d5e1f" providerId="LiveId" clId="{60201115-6829-401B-8463-6F2416F7D796}" dt="2020-02-15T15:49:51.549" v="1299" actId="47"/>
        <pc:sldMkLst>
          <pc:docMk/>
          <pc:sldMk cId="2343314611" sldId="628"/>
        </pc:sldMkLst>
      </pc:sldChg>
      <pc:sldChg chg="add del setBg">
        <pc:chgData name="Rob Sewell" userId="c802df42025d5e1f" providerId="LiveId" clId="{60201115-6829-401B-8463-6F2416F7D796}" dt="2020-02-15T15:49:34.309" v="1297"/>
        <pc:sldMkLst>
          <pc:docMk/>
          <pc:sldMk cId="2620892204" sldId="628"/>
        </pc:sldMkLst>
      </pc:sldChg>
      <pc:sldChg chg="addSp modSp mod">
        <pc:chgData name="Rob Sewell" userId="c802df42025d5e1f" providerId="LiveId" clId="{60201115-6829-401B-8463-6F2416F7D796}" dt="2020-02-21T20:30:23.181" v="1692"/>
        <pc:sldMkLst>
          <pc:docMk/>
          <pc:sldMk cId="4116515622" sldId="629"/>
        </pc:sldMkLst>
        <pc:spChg chg="add">
          <ac:chgData name="Rob Sewell" userId="c802df42025d5e1f" providerId="LiveId" clId="{60201115-6829-401B-8463-6F2416F7D796}" dt="2020-02-21T20:30:23.181" v="1692"/>
          <ac:spMkLst>
            <pc:docMk/>
            <pc:sldMk cId="4116515622" sldId="629"/>
            <ac:spMk id="7" creationId="{06392951-BC91-4541-BA42-516697A6AEB4}"/>
          </ac:spMkLst>
        </pc:spChg>
        <pc:picChg chg="add mod">
          <ac:chgData name="Rob Sewell" userId="c802df42025d5e1f" providerId="LiveId" clId="{60201115-6829-401B-8463-6F2416F7D796}" dt="2020-02-15T15:51:00.558" v="1311" actId="14100"/>
          <ac:picMkLst>
            <pc:docMk/>
            <pc:sldMk cId="4116515622" sldId="629"/>
            <ac:picMk id="6" creationId="{949CE61A-DCCB-4834-939D-A00B6CA63802}"/>
          </ac:picMkLst>
        </pc:picChg>
      </pc:sldChg>
      <pc:sldChg chg="addSp modSp add del mod">
        <pc:chgData name="Rob Sewell" userId="c802df42025d5e1f" providerId="LiveId" clId="{60201115-6829-401B-8463-6F2416F7D796}" dt="2020-02-21T20:21:27.071" v="1374" actId="47"/>
        <pc:sldMkLst>
          <pc:docMk/>
          <pc:sldMk cId="1549228529" sldId="630"/>
        </pc:sldMkLst>
        <pc:spChg chg="add mod">
          <ac:chgData name="Rob Sewell" userId="c802df42025d5e1f" providerId="LiveId" clId="{60201115-6829-401B-8463-6F2416F7D796}" dt="2020-02-21T20:17:10.303" v="1317" actId="14100"/>
          <ac:spMkLst>
            <pc:docMk/>
            <pc:sldMk cId="1549228529" sldId="630"/>
            <ac:spMk id="2" creationId="{2699B5E1-5505-445B-B811-0D3422B5A715}"/>
          </ac:spMkLst>
        </pc:spChg>
        <pc:spChg chg="mod">
          <ac:chgData name="Rob Sewell" userId="c802df42025d5e1f" providerId="LiveId" clId="{60201115-6829-401B-8463-6F2416F7D796}" dt="2020-02-21T20:16:57.669" v="1313" actId="1076"/>
          <ac:spMkLst>
            <pc:docMk/>
            <pc:sldMk cId="1549228529" sldId="630"/>
            <ac:spMk id="5" creationId="{DF302A7F-2C16-4BBE-B9FB-138B75EFDE26}"/>
          </ac:spMkLst>
        </pc:spChg>
      </pc:sldChg>
      <pc:sldChg chg="addSp modSp add mod modTransition">
        <pc:chgData name="Rob Sewell" userId="c802df42025d5e1f" providerId="LiveId" clId="{60201115-6829-401B-8463-6F2416F7D796}" dt="2020-02-21T20:30:07.780" v="1685"/>
        <pc:sldMkLst>
          <pc:docMk/>
          <pc:sldMk cId="1314517858" sldId="631"/>
        </pc:sldMkLst>
        <pc:spChg chg="add mod">
          <ac:chgData name="Rob Sewell" userId="c802df42025d5e1f" providerId="LiveId" clId="{60201115-6829-401B-8463-6F2416F7D796}" dt="2020-02-21T20:18:23.945" v="1334" actId="1076"/>
          <ac:spMkLst>
            <pc:docMk/>
            <pc:sldMk cId="1314517858" sldId="631"/>
            <ac:spMk id="2" creationId="{1E831333-ADC2-4C73-AA5A-DEFE3F94BF31}"/>
          </ac:spMkLst>
        </pc:spChg>
        <pc:spChg chg="add mod">
          <ac:chgData name="Rob Sewell" userId="c802df42025d5e1f" providerId="LiveId" clId="{60201115-6829-401B-8463-6F2416F7D796}" dt="2020-02-21T20:19:20.418" v="1344" actId="1076"/>
          <ac:spMkLst>
            <pc:docMk/>
            <pc:sldMk cId="1314517858" sldId="631"/>
            <ac:spMk id="3" creationId="{E0DEB77D-6D06-4FA6-B164-4C6BC056EAE8}"/>
          </ac:spMkLst>
        </pc:spChg>
        <pc:spChg chg="mod">
          <ac:chgData name="Rob Sewell" userId="c802df42025d5e1f" providerId="LiveId" clId="{60201115-6829-401B-8463-6F2416F7D796}" dt="2020-02-21T20:17:32.680" v="1319" actId="1076"/>
          <ac:spMkLst>
            <pc:docMk/>
            <pc:sldMk cId="1314517858" sldId="631"/>
            <ac:spMk id="5" creationId="{DF302A7F-2C16-4BBE-B9FB-138B75EFDE26}"/>
          </ac:spMkLst>
        </pc:spChg>
        <pc:spChg chg="add mod">
          <ac:chgData name="Rob Sewell" userId="c802df42025d5e1f" providerId="LiveId" clId="{60201115-6829-401B-8463-6F2416F7D796}" dt="2020-02-21T20:22:03.046" v="1377" actId="1076"/>
          <ac:spMkLst>
            <pc:docMk/>
            <pc:sldMk cId="1314517858" sldId="631"/>
            <ac:spMk id="6" creationId="{68001053-872A-4F5E-989D-E7DB0D46171A}"/>
          </ac:spMkLst>
        </pc:spChg>
        <pc:spChg chg="add">
          <ac:chgData name="Rob Sewell" userId="c802df42025d5e1f" providerId="LiveId" clId="{60201115-6829-401B-8463-6F2416F7D796}" dt="2020-02-21T20:30:07.780" v="1685"/>
          <ac:spMkLst>
            <pc:docMk/>
            <pc:sldMk cId="1314517858" sldId="631"/>
            <ac:spMk id="7" creationId="{6752588E-4112-4B71-8469-8DCA182B3080}"/>
          </ac:spMkLst>
        </pc:spChg>
      </pc:sldChg>
      <pc:sldChg chg="addSp delSp modSp add mod modTransition">
        <pc:chgData name="Rob Sewell" userId="c802df42025d5e1f" providerId="LiveId" clId="{60201115-6829-401B-8463-6F2416F7D796}" dt="2020-02-21T20:30:09.791" v="1686"/>
        <pc:sldMkLst>
          <pc:docMk/>
          <pc:sldMk cId="1131074679" sldId="632"/>
        </pc:sldMkLst>
        <pc:spChg chg="del">
          <ac:chgData name="Rob Sewell" userId="c802df42025d5e1f" providerId="LiveId" clId="{60201115-6829-401B-8463-6F2416F7D796}" dt="2020-02-21T20:19:29.359" v="1346" actId="478"/>
          <ac:spMkLst>
            <pc:docMk/>
            <pc:sldMk cId="1131074679" sldId="632"/>
            <ac:spMk id="2" creationId="{1E831333-ADC2-4C73-AA5A-DEFE3F94BF31}"/>
          </ac:spMkLst>
        </pc:spChg>
        <pc:spChg chg="mod">
          <ac:chgData name="Rob Sewell" userId="c802df42025d5e1f" providerId="LiveId" clId="{60201115-6829-401B-8463-6F2416F7D796}" dt="2020-02-21T20:20:27.550" v="1362" actId="1076"/>
          <ac:spMkLst>
            <pc:docMk/>
            <pc:sldMk cId="1131074679" sldId="632"/>
            <ac:spMk id="3" creationId="{E0DEB77D-6D06-4FA6-B164-4C6BC056EAE8}"/>
          </ac:spMkLst>
        </pc:spChg>
        <pc:spChg chg="add mod">
          <ac:chgData name="Rob Sewell" userId="c802df42025d5e1f" providerId="LiveId" clId="{60201115-6829-401B-8463-6F2416F7D796}" dt="2020-02-21T20:20:48.872" v="1366" actId="1076"/>
          <ac:spMkLst>
            <pc:docMk/>
            <pc:sldMk cId="1131074679" sldId="632"/>
            <ac:spMk id="6" creationId="{1D8D680E-42BF-4CF4-804F-97D5AD4D6514}"/>
          </ac:spMkLst>
        </pc:spChg>
        <pc:spChg chg="add">
          <ac:chgData name="Rob Sewell" userId="c802df42025d5e1f" providerId="LiveId" clId="{60201115-6829-401B-8463-6F2416F7D796}" dt="2020-02-21T20:22:06.905" v="1378"/>
          <ac:spMkLst>
            <pc:docMk/>
            <pc:sldMk cId="1131074679" sldId="632"/>
            <ac:spMk id="7" creationId="{179B8ED1-351E-4113-B7A6-93929C2D3406}"/>
          </ac:spMkLst>
        </pc:spChg>
        <pc:spChg chg="add">
          <ac:chgData name="Rob Sewell" userId="c802df42025d5e1f" providerId="LiveId" clId="{60201115-6829-401B-8463-6F2416F7D796}" dt="2020-02-21T20:30:09.791" v="1686"/>
          <ac:spMkLst>
            <pc:docMk/>
            <pc:sldMk cId="1131074679" sldId="632"/>
            <ac:spMk id="8" creationId="{8152B895-61FF-42CA-8C7B-CF9C3061224E}"/>
          </ac:spMkLst>
        </pc:spChg>
      </pc:sldChg>
      <pc:sldChg chg="add del">
        <pc:chgData name="Rob Sewell" userId="c802df42025d5e1f" providerId="LiveId" clId="{60201115-6829-401B-8463-6F2416F7D796}" dt="2020-02-21T20:18:41.129" v="1336" actId="2696"/>
        <pc:sldMkLst>
          <pc:docMk/>
          <pc:sldMk cId="3130712252" sldId="632"/>
        </pc:sldMkLst>
      </pc:sldChg>
      <pc:sldChg chg="addSp delSp modSp add mod modTransition">
        <pc:chgData name="Rob Sewell" userId="c802df42025d5e1f" providerId="LiveId" clId="{60201115-6829-401B-8463-6F2416F7D796}" dt="2020-02-21T20:30:13.004" v="1687"/>
        <pc:sldMkLst>
          <pc:docMk/>
          <pc:sldMk cId="2181400843" sldId="633"/>
        </pc:sldMkLst>
        <pc:spChg chg="del">
          <ac:chgData name="Rob Sewell" userId="c802df42025d5e1f" providerId="LiveId" clId="{60201115-6829-401B-8463-6F2416F7D796}" dt="2020-02-21T20:20:55.350" v="1368" actId="478"/>
          <ac:spMkLst>
            <pc:docMk/>
            <pc:sldMk cId="2181400843" sldId="633"/>
            <ac:spMk id="3" creationId="{E0DEB77D-6D06-4FA6-B164-4C6BC056EAE8}"/>
          </ac:spMkLst>
        </pc:spChg>
        <pc:spChg chg="mod">
          <ac:chgData name="Rob Sewell" userId="c802df42025d5e1f" providerId="LiveId" clId="{60201115-6829-401B-8463-6F2416F7D796}" dt="2020-02-21T20:21:22.744" v="1373" actId="20577"/>
          <ac:spMkLst>
            <pc:docMk/>
            <pc:sldMk cId="2181400843" sldId="633"/>
            <ac:spMk id="6" creationId="{1D8D680E-42BF-4CF4-804F-97D5AD4D6514}"/>
          </ac:spMkLst>
        </pc:spChg>
        <pc:spChg chg="add">
          <ac:chgData name="Rob Sewell" userId="c802df42025d5e1f" providerId="LiveId" clId="{60201115-6829-401B-8463-6F2416F7D796}" dt="2020-02-21T20:22:08.498" v="1379"/>
          <ac:spMkLst>
            <pc:docMk/>
            <pc:sldMk cId="2181400843" sldId="633"/>
            <ac:spMk id="7" creationId="{7B26B110-1B04-439B-A451-EEB3BCBFC855}"/>
          </ac:spMkLst>
        </pc:spChg>
        <pc:spChg chg="add">
          <ac:chgData name="Rob Sewell" userId="c802df42025d5e1f" providerId="LiveId" clId="{60201115-6829-401B-8463-6F2416F7D796}" dt="2020-02-21T20:30:13.004" v="1687"/>
          <ac:spMkLst>
            <pc:docMk/>
            <pc:sldMk cId="2181400843" sldId="633"/>
            <ac:spMk id="8" creationId="{EEE6B886-238E-4D78-BF10-29B85F6104F0}"/>
          </ac:spMkLst>
        </pc:spChg>
      </pc:sldChg>
      <pc:sldChg chg="add del">
        <pc:chgData name="Rob Sewell" userId="c802df42025d5e1f" providerId="LiveId" clId="{60201115-6829-401B-8463-6F2416F7D796}" dt="2020-02-21T20:22:44.005" v="1382" actId="2696"/>
        <pc:sldMkLst>
          <pc:docMk/>
          <pc:sldMk cId="1229909674" sldId="634"/>
        </pc:sldMkLst>
      </pc:sldChg>
      <pc:sldChg chg="add del">
        <pc:chgData name="Rob Sewell" userId="c802df42025d5e1f" providerId="LiveId" clId="{60201115-6829-401B-8463-6F2416F7D796}" dt="2020-02-21T20:23:13.325" v="1386" actId="2696"/>
        <pc:sldMkLst>
          <pc:docMk/>
          <pc:sldMk cId="34159478" sldId="635"/>
        </pc:sldMkLst>
      </pc:sldChg>
      <pc:sldChg chg="addSp delSp modSp add mod ord">
        <pc:chgData name="Rob Sewell" userId="c802df42025d5e1f" providerId="LiveId" clId="{60201115-6829-401B-8463-6F2416F7D796}" dt="2020-02-21T20:42:37.117" v="1813" actId="1076"/>
        <pc:sldMkLst>
          <pc:docMk/>
          <pc:sldMk cId="590095202" sldId="636"/>
        </pc:sldMkLst>
        <pc:spChg chg="mod">
          <ac:chgData name="Rob Sewell" userId="c802df42025d5e1f" providerId="LiveId" clId="{60201115-6829-401B-8463-6F2416F7D796}" dt="2020-02-21T20:42:30.157" v="1812" actId="1076"/>
          <ac:spMkLst>
            <pc:docMk/>
            <pc:sldMk cId="590095202" sldId="636"/>
            <ac:spMk id="5" creationId="{DF302A7F-2C16-4BBE-B9FB-138B75EFDE26}"/>
          </ac:spMkLst>
        </pc:spChg>
        <pc:spChg chg="mod">
          <ac:chgData name="Rob Sewell" userId="c802df42025d5e1f" providerId="LiveId" clId="{60201115-6829-401B-8463-6F2416F7D796}" dt="2020-02-21T20:42:37.117" v="1813" actId="1076"/>
          <ac:spMkLst>
            <pc:docMk/>
            <pc:sldMk cId="590095202" sldId="636"/>
            <ac:spMk id="6" creationId="{1D8D680E-42BF-4CF4-804F-97D5AD4D6514}"/>
          </ac:spMkLst>
        </pc:spChg>
        <pc:spChg chg="del">
          <ac:chgData name="Rob Sewell" userId="c802df42025d5e1f" providerId="LiveId" clId="{60201115-6829-401B-8463-6F2416F7D796}" dt="2020-02-21T20:27:59.746" v="1525" actId="478"/>
          <ac:spMkLst>
            <pc:docMk/>
            <pc:sldMk cId="590095202" sldId="636"/>
            <ac:spMk id="7" creationId="{7B26B110-1B04-439B-A451-EEB3BCBFC855}"/>
          </ac:spMkLst>
        </pc:spChg>
        <pc:spChg chg="add">
          <ac:chgData name="Rob Sewell" userId="c802df42025d5e1f" providerId="LiveId" clId="{60201115-6829-401B-8463-6F2416F7D796}" dt="2020-02-21T20:30:24.426" v="1693"/>
          <ac:spMkLst>
            <pc:docMk/>
            <pc:sldMk cId="590095202" sldId="636"/>
            <ac:spMk id="8" creationId="{F4787CD1-41B4-4666-B621-895934C59177}"/>
          </ac:spMkLst>
        </pc:spChg>
      </pc:sldChg>
      <pc:sldChg chg="addSp delSp modSp add mod">
        <pc:chgData name="Rob Sewell" userId="c802df42025d5e1f" providerId="LiveId" clId="{60201115-6829-401B-8463-6F2416F7D796}" dt="2020-02-21T20:43:11.877" v="1818" actId="478"/>
        <pc:sldMkLst>
          <pc:docMk/>
          <pc:sldMk cId="3818839352" sldId="637"/>
        </pc:sldMkLst>
        <pc:spChg chg="add del mod">
          <ac:chgData name="Rob Sewell" userId="c802df42025d5e1f" providerId="LiveId" clId="{60201115-6829-401B-8463-6F2416F7D796}" dt="2020-02-21T20:43:11.877" v="1818" actId="478"/>
          <ac:spMkLst>
            <pc:docMk/>
            <pc:sldMk cId="3818839352" sldId="637"/>
            <ac:spMk id="3" creationId="{E4FC1A2F-EA42-4B66-A0A8-8CCFD296F58F}"/>
          </ac:spMkLst>
        </pc:spChg>
        <pc:spChg chg="del mod">
          <ac:chgData name="Rob Sewell" userId="c802df42025d5e1f" providerId="LiveId" clId="{60201115-6829-401B-8463-6F2416F7D796}" dt="2020-02-21T20:43:03.702" v="1816" actId="478"/>
          <ac:spMkLst>
            <pc:docMk/>
            <pc:sldMk cId="3818839352" sldId="637"/>
            <ac:spMk id="5" creationId="{DF302A7F-2C16-4BBE-B9FB-138B75EFDE26}"/>
          </ac:spMkLst>
        </pc:spChg>
        <pc:spChg chg="mod">
          <ac:chgData name="Rob Sewell" userId="c802df42025d5e1f" providerId="LiveId" clId="{60201115-6829-401B-8463-6F2416F7D796}" dt="2020-02-21T20:42:05.617" v="1809" actId="1076"/>
          <ac:spMkLst>
            <pc:docMk/>
            <pc:sldMk cId="3818839352" sldId="637"/>
            <ac:spMk id="6" creationId="{1D8D680E-42BF-4CF4-804F-97D5AD4D6514}"/>
          </ac:spMkLst>
        </pc:spChg>
        <pc:spChg chg="del">
          <ac:chgData name="Rob Sewell" userId="c802df42025d5e1f" providerId="LiveId" clId="{60201115-6829-401B-8463-6F2416F7D796}" dt="2020-02-21T20:42:54.061" v="1815" actId="478"/>
          <ac:spMkLst>
            <pc:docMk/>
            <pc:sldMk cId="3818839352" sldId="637"/>
            <ac:spMk id="7" creationId="{7B26B110-1B04-439B-A451-EEB3BCBFC855}"/>
          </ac:spMkLst>
        </pc:spChg>
        <pc:spChg chg="add">
          <ac:chgData name="Rob Sewell" userId="c802df42025d5e1f" providerId="LiveId" clId="{60201115-6829-401B-8463-6F2416F7D796}" dt="2020-02-21T20:30:25.671" v="1694"/>
          <ac:spMkLst>
            <pc:docMk/>
            <pc:sldMk cId="3818839352" sldId="637"/>
            <ac:spMk id="8" creationId="{9E870DF4-7564-4AFB-A156-86B32A897EE2}"/>
          </ac:spMkLst>
        </pc:spChg>
        <pc:spChg chg="add">
          <ac:chgData name="Rob Sewell" userId="c802df42025d5e1f" providerId="LiveId" clId="{60201115-6829-401B-8463-6F2416F7D796}" dt="2020-02-21T20:43:05.046" v="1817"/>
          <ac:spMkLst>
            <pc:docMk/>
            <pc:sldMk cId="3818839352" sldId="637"/>
            <ac:spMk id="9" creationId="{65055C3A-0925-4B6F-8AAE-D99EB9D79ECB}"/>
          </ac:spMkLst>
        </pc:spChg>
      </pc:sldChg>
      <pc:sldChg chg="addSp delSp modSp add del mod">
        <pc:chgData name="Rob Sewell" userId="c802df42025d5e1f" providerId="LiveId" clId="{60201115-6829-401B-8463-6F2416F7D796}" dt="2020-02-21T20:42:00.379" v="1808" actId="2696"/>
        <pc:sldMkLst>
          <pc:docMk/>
          <pc:sldMk cId="467255925" sldId="638"/>
        </pc:sldMkLst>
        <pc:spChg chg="mod">
          <ac:chgData name="Rob Sewell" userId="c802df42025d5e1f" providerId="LiveId" clId="{60201115-6829-401B-8463-6F2416F7D796}" dt="2020-02-21T20:29:23.675" v="1634" actId="20577"/>
          <ac:spMkLst>
            <pc:docMk/>
            <pc:sldMk cId="467255925" sldId="638"/>
            <ac:spMk id="5" creationId="{DF302A7F-2C16-4BBE-B9FB-138B75EFDE26}"/>
          </ac:spMkLst>
        </pc:spChg>
        <pc:spChg chg="mod">
          <ac:chgData name="Rob Sewell" userId="c802df42025d5e1f" providerId="LiveId" clId="{60201115-6829-401B-8463-6F2416F7D796}" dt="2020-02-21T20:41:56.902" v="1807" actId="1076"/>
          <ac:spMkLst>
            <pc:docMk/>
            <pc:sldMk cId="467255925" sldId="638"/>
            <ac:spMk id="6" creationId="{1D8D680E-42BF-4CF4-804F-97D5AD4D6514}"/>
          </ac:spMkLst>
        </pc:spChg>
        <pc:spChg chg="del">
          <ac:chgData name="Rob Sewell" userId="c802df42025d5e1f" providerId="LiveId" clId="{60201115-6829-401B-8463-6F2416F7D796}" dt="2020-02-21T20:29:45.305" v="1683" actId="478"/>
          <ac:spMkLst>
            <pc:docMk/>
            <pc:sldMk cId="467255925" sldId="638"/>
            <ac:spMk id="7" creationId="{7B26B110-1B04-439B-A451-EEB3BCBFC855}"/>
          </ac:spMkLst>
        </pc:spChg>
        <pc:spChg chg="add">
          <ac:chgData name="Rob Sewell" userId="c802df42025d5e1f" providerId="LiveId" clId="{60201115-6829-401B-8463-6F2416F7D796}" dt="2020-02-21T20:30:26.819" v="1695"/>
          <ac:spMkLst>
            <pc:docMk/>
            <pc:sldMk cId="467255925" sldId="638"/>
            <ac:spMk id="8" creationId="{C0023DC1-1F77-44D6-989F-C1A6FBF696EB}"/>
          </ac:spMkLst>
        </pc:spChg>
      </pc:sldChg>
      <pc:sldChg chg="addSp delSp modSp add mod">
        <pc:chgData name="Rob Sewell" userId="c802df42025d5e1f" providerId="LiveId" clId="{60201115-6829-401B-8463-6F2416F7D796}" dt="2020-02-21T20:41:52.193" v="1806" actId="14100"/>
        <pc:sldMkLst>
          <pc:docMk/>
          <pc:sldMk cId="937535885" sldId="639"/>
        </pc:sldMkLst>
        <pc:spChg chg="mod">
          <ac:chgData name="Rob Sewell" userId="c802df42025d5e1f" providerId="LiveId" clId="{60201115-6829-401B-8463-6F2416F7D796}" dt="2020-02-21T20:41:41.303" v="1802" actId="1076"/>
          <ac:spMkLst>
            <pc:docMk/>
            <pc:sldMk cId="937535885" sldId="639"/>
            <ac:spMk id="5" creationId="{DF302A7F-2C16-4BBE-B9FB-138B75EFDE26}"/>
          </ac:spMkLst>
        </pc:spChg>
        <pc:spChg chg="add del mod">
          <ac:chgData name="Rob Sewell" userId="c802df42025d5e1f" providerId="LiveId" clId="{60201115-6829-401B-8463-6F2416F7D796}" dt="2020-02-21T20:41:52.193" v="1806" actId="14100"/>
          <ac:spMkLst>
            <pc:docMk/>
            <pc:sldMk cId="937535885" sldId="639"/>
            <ac:spMk id="6" creationId="{1D8D680E-42BF-4CF4-804F-97D5AD4D6514}"/>
          </ac:spMkLst>
        </pc:spChg>
        <pc:spChg chg="add mod">
          <ac:chgData name="Rob Sewell" userId="c802df42025d5e1f" providerId="LiveId" clId="{60201115-6829-401B-8463-6F2416F7D796}" dt="2020-02-21T20:31:10.955" v="1730" actId="14100"/>
          <ac:spMkLst>
            <pc:docMk/>
            <pc:sldMk cId="937535885" sldId="639"/>
            <ac:spMk id="7" creationId="{8D1B1159-167A-4EF9-82FC-DDD5550B600D}"/>
          </ac:spMkLst>
        </pc:spChg>
      </pc:sldChg>
      <pc:sldMasterChg chg="addSldLayout delSldLayout">
        <pc:chgData name="Rob Sewell" userId="c802df42025d5e1f" providerId="LiveId" clId="{60201115-6829-401B-8463-6F2416F7D796}" dt="2020-02-15T15:49:21.688" v="1293" actId="2696"/>
        <pc:sldMasterMkLst>
          <pc:docMk/>
          <pc:sldMasterMk cId="3754276004" sldId="2147483648"/>
        </pc:sldMasterMkLst>
        <pc:sldLayoutChg chg="add del">
          <pc:chgData name="Rob Sewell" userId="c802df42025d5e1f" providerId="LiveId" clId="{60201115-6829-401B-8463-6F2416F7D796}" dt="2020-02-15T15:49:21.688" v="1293" actId="2696"/>
          <pc:sldLayoutMkLst>
            <pc:docMk/>
            <pc:sldMasterMk cId="3754276004" sldId="2147483648"/>
            <pc:sldLayoutMk cId="1167710552" sldId="2147483662"/>
          </pc:sldLayoutMkLst>
        </pc:sldLayoutChg>
      </pc:sldMasterChg>
      <pc:sldMasterChg chg="delSldLayout">
        <pc:chgData name="Rob Sewell" userId="c802df42025d5e1f" providerId="LiveId" clId="{60201115-6829-401B-8463-6F2416F7D796}" dt="2020-02-21T20:23:13.325" v="1386" actId="2696"/>
        <pc:sldMasterMkLst>
          <pc:docMk/>
          <pc:sldMasterMk cId="2625840843" sldId="2147483663"/>
        </pc:sldMasterMkLst>
        <pc:sldLayoutChg chg="del">
          <pc:chgData name="Rob Sewell" userId="c802df42025d5e1f" providerId="LiveId" clId="{60201115-6829-401B-8463-6F2416F7D796}" dt="2020-02-21T20:23:13.325" v="1386" actId="2696"/>
          <pc:sldLayoutMkLst>
            <pc:docMk/>
            <pc:sldMasterMk cId="2625840843" sldId="2147483663"/>
            <pc:sldLayoutMk cId="199478883" sldId="2147483681"/>
          </pc:sldLayoutMkLst>
        </pc:sldLayoutChg>
      </pc:sldMasterChg>
    </pc:docChg>
  </pc:docChgLst>
  <pc:docChgLst>
    <pc:chgData name="Rob Sewell" userId="c802df42025d5e1f" providerId="LiveId" clId="{C5A96314-47DE-40F6-9B20-A248A576E73D}"/>
    <pc:docChg chg="addSld modSld sldOrd">
      <pc:chgData name="Rob Sewell" userId="c802df42025d5e1f" providerId="LiveId" clId="{C5A96314-47DE-40F6-9B20-A248A576E73D}" dt="2020-04-30T16:10:04.044" v="32"/>
      <pc:docMkLst>
        <pc:docMk/>
      </pc:docMkLst>
      <pc:sldChg chg="ord">
        <pc:chgData name="Rob Sewell" userId="c802df42025d5e1f" providerId="LiveId" clId="{C5A96314-47DE-40F6-9B20-A248A576E73D}" dt="2020-04-30T16:10:04.044" v="32"/>
        <pc:sldMkLst>
          <pc:docMk/>
          <pc:sldMk cId="259728572" sldId="256"/>
        </pc:sldMkLst>
      </pc:sldChg>
      <pc:sldChg chg="addSp delSp modSp new ord">
        <pc:chgData name="Rob Sewell" userId="c802df42025d5e1f" providerId="LiveId" clId="{C5A96314-47DE-40F6-9B20-A248A576E73D}" dt="2020-04-30T16:09:47.302" v="30" actId="1037"/>
        <pc:sldMkLst>
          <pc:docMk/>
          <pc:sldMk cId="3423016621" sldId="640"/>
        </pc:sldMkLst>
        <pc:picChg chg="add mod">
          <ac:chgData name="Rob Sewell" userId="c802df42025d5e1f" providerId="LiveId" clId="{C5A96314-47DE-40F6-9B20-A248A576E73D}" dt="2020-04-30T16:07:38.089" v="23" actId="1076"/>
          <ac:picMkLst>
            <pc:docMk/>
            <pc:sldMk cId="3423016621" sldId="640"/>
            <ac:picMk id="1026" creationId="{20E70C3A-766A-46D6-8EDA-8ECDB06F8AC4}"/>
          </ac:picMkLst>
        </pc:picChg>
        <pc:picChg chg="add del mod">
          <ac:chgData name="Rob Sewell" userId="c802df42025d5e1f" providerId="LiveId" clId="{C5A96314-47DE-40F6-9B20-A248A576E73D}" dt="2020-04-30T16:06:50.013" v="14"/>
          <ac:picMkLst>
            <pc:docMk/>
            <pc:sldMk cId="3423016621" sldId="640"/>
            <ac:picMk id="1028" creationId="{212844C9-1814-4222-947D-8F6300B316C3}"/>
          </ac:picMkLst>
        </pc:picChg>
        <pc:picChg chg="add mod">
          <ac:chgData name="Rob Sewell" userId="c802df42025d5e1f" providerId="LiveId" clId="{C5A96314-47DE-40F6-9B20-A248A576E73D}" dt="2020-04-30T16:07:00.065" v="17" actId="1076"/>
          <ac:picMkLst>
            <pc:docMk/>
            <pc:sldMk cId="3423016621" sldId="640"/>
            <ac:picMk id="1030" creationId="{43EB8893-C232-4E65-94DE-545DF9B09616}"/>
          </ac:picMkLst>
        </pc:picChg>
        <pc:picChg chg="add mod">
          <ac:chgData name="Rob Sewell" userId="c802df42025d5e1f" providerId="LiveId" clId="{C5A96314-47DE-40F6-9B20-A248A576E73D}" dt="2020-04-30T16:09:47.302" v="30" actId="1037"/>
          <ac:picMkLst>
            <pc:docMk/>
            <pc:sldMk cId="3423016621" sldId="640"/>
            <ac:picMk id="1032" creationId="{C77812DB-FE77-429D-B8B0-116EFED85128}"/>
          </ac:picMkLst>
        </pc:picChg>
      </pc:sldChg>
    </pc:docChg>
  </pc:docChgLst>
</pc:chgInfo>
</file>

<file path=ppt/media/image1.png>
</file>

<file path=ppt/media/image10.jpeg>
</file>

<file path=ppt/media/image11.jpeg>
</file>

<file path=ppt/media/image12.png>
</file>

<file path=ppt/media/image13.jpg>
</file>

<file path=ppt/media/image14.jpeg>
</file>

<file path=ppt/media/image15.jpeg>
</file>

<file path=ppt/media/image16.jpeg>
</file>

<file path=ppt/media/image17.jpe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gif>
</file>

<file path=ppt/media/image32.gif>
</file>

<file path=ppt/media/image33.jpeg>
</file>

<file path=ppt/media/image34.png>
</file>

<file path=ppt/media/image35.png>
</file>

<file path=ppt/media/image36.png>
</file>

<file path=ppt/media/image37.png>
</file>

<file path=ppt/media/image4.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907551-815A-41DF-807F-574D47116C14}" type="datetimeFigureOut">
              <a:rPr lang="en-GB" smtClean="0"/>
              <a:t>30/04/2020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FEACD8-0791-4C83-8D23-49879261447A}" type="slidenum">
              <a:rPr lang="en-GB" smtClean="0"/>
              <a:t>‹#›</a:t>
            </a:fld>
            <a:endParaRPr lang="en-GB"/>
          </a:p>
        </p:txBody>
      </p:sp>
    </p:spTree>
    <p:extLst>
      <p:ext uri="{BB962C8B-B14F-4D97-AF65-F5344CB8AC3E}">
        <p14:creationId xmlns:p14="http://schemas.microsoft.com/office/powerpoint/2010/main" val="836949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48F37-F63B-4234-A7CD-14E812CCA4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A1F8BE5-57E7-4401-8358-9AEE24B5A0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0473524-5007-4995-8579-83F0B41F988B}"/>
              </a:ext>
            </a:extLst>
          </p:cNvPr>
          <p:cNvSpPr>
            <a:spLocks noGrp="1"/>
          </p:cNvSpPr>
          <p:nvPr>
            <p:ph type="dt" sz="half" idx="10"/>
          </p:nvPr>
        </p:nvSpPr>
        <p:spPr/>
        <p:txBody>
          <a:bodyPr/>
          <a:lstStyle/>
          <a:p>
            <a:fld id="{0EDB9C32-3BFB-491F-905D-C7528205B2B8}" type="datetime1">
              <a:rPr lang="en-GB" smtClean="0"/>
              <a:t>30/04/2020</a:t>
            </a:fld>
            <a:endParaRPr lang="en-GB"/>
          </a:p>
        </p:txBody>
      </p:sp>
      <p:sp>
        <p:nvSpPr>
          <p:cNvPr id="5" name="Footer Placeholder 4">
            <a:extLst>
              <a:ext uri="{FF2B5EF4-FFF2-40B4-BE49-F238E27FC236}">
                <a16:creationId xmlns:a16="http://schemas.microsoft.com/office/drawing/2014/main" id="{4603F1A4-B082-4B49-B277-028F8EAF961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FDF3CD8-5BF4-4C17-8574-7CC781D6AA7F}"/>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3251740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DD377-BAE5-4FDE-89A6-57DDD9C2865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C06A085-4050-4B2A-9080-CBD523227B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CA33275-216E-4A2F-9390-F8F33E5F87C9}"/>
              </a:ext>
            </a:extLst>
          </p:cNvPr>
          <p:cNvSpPr>
            <a:spLocks noGrp="1"/>
          </p:cNvSpPr>
          <p:nvPr>
            <p:ph type="dt" sz="half" idx="10"/>
          </p:nvPr>
        </p:nvSpPr>
        <p:spPr/>
        <p:txBody>
          <a:bodyPr/>
          <a:lstStyle/>
          <a:p>
            <a:fld id="{B493C129-E46F-41E4-8C45-B721941481C4}" type="datetime1">
              <a:rPr lang="en-GB" smtClean="0"/>
              <a:t>30/04/2020</a:t>
            </a:fld>
            <a:endParaRPr lang="en-GB"/>
          </a:p>
        </p:txBody>
      </p:sp>
      <p:sp>
        <p:nvSpPr>
          <p:cNvPr id="5" name="Footer Placeholder 4">
            <a:extLst>
              <a:ext uri="{FF2B5EF4-FFF2-40B4-BE49-F238E27FC236}">
                <a16:creationId xmlns:a16="http://schemas.microsoft.com/office/drawing/2014/main" id="{FD15FA11-D419-425E-94C9-80CB276EE10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4B47A6-0746-4AE6-8D35-9D2D0DBDFC3A}"/>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673241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592E4E-1C15-48ED-B483-33092FBE39C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AC4CCCA-EBBC-449E-B371-74B58F34A1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DB31FB9-2504-4FC7-9085-9F6D743D47D1}"/>
              </a:ext>
            </a:extLst>
          </p:cNvPr>
          <p:cNvSpPr>
            <a:spLocks noGrp="1"/>
          </p:cNvSpPr>
          <p:nvPr>
            <p:ph type="dt" sz="half" idx="10"/>
          </p:nvPr>
        </p:nvSpPr>
        <p:spPr/>
        <p:txBody>
          <a:bodyPr/>
          <a:lstStyle/>
          <a:p>
            <a:fld id="{E8239000-1C42-4532-8EDD-1AB7082D25A2}" type="datetime1">
              <a:rPr lang="en-GB" smtClean="0"/>
              <a:t>30/04/2020</a:t>
            </a:fld>
            <a:endParaRPr lang="en-GB"/>
          </a:p>
        </p:txBody>
      </p:sp>
      <p:sp>
        <p:nvSpPr>
          <p:cNvPr id="5" name="Footer Placeholder 4">
            <a:extLst>
              <a:ext uri="{FF2B5EF4-FFF2-40B4-BE49-F238E27FC236}">
                <a16:creationId xmlns:a16="http://schemas.microsoft.com/office/drawing/2014/main" id="{96856127-7D12-43E5-80B5-2B7D34ABB66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BBDBC34-CFCF-426E-AA39-E68128387A64}"/>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080090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4C2DC2A-7AD3-6F4B-9793-4D46F9B9B04A}"/>
              </a:ext>
            </a:extLst>
          </p:cNvPr>
          <p:cNvGrpSpPr/>
          <p:nvPr userDrawn="1"/>
        </p:nvGrpSpPr>
        <p:grpSpPr>
          <a:xfrm>
            <a:off x="6096000" y="243840"/>
            <a:ext cx="5852160" cy="6370320"/>
            <a:chOff x="4572000" y="182880"/>
            <a:chExt cx="4389120" cy="4777740"/>
          </a:xfrm>
          <a:solidFill>
            <a:schemeClr val="bg2">
              <a:lumMod val="95000"/>
            </a:schemeClr>
          </a:solidFill>
        </p:grpSpPr>
        <p:sp>
          <p:nvSpPr>
            <p:cNvPr id="24" name="Parallelogram 23">
              <a:extLst>
                <a:ext uri="{FF2B5EF4-FFF2-40B4-BE49-F238E27FC236}">
                  <a16:creationId xmlns:a16="http://schemas.microsoft.com/office/drawing/2014/main" id="{15719CD6-287E-7D46-B37C-232F9862A08E}"/>
                </a:ext>
              </a:extLst>
            </p:cNvPr>
            <p:cNvSpPr/>
            <p:nvPr/>
          </p:nvSpPr>
          <p:spPr>
            <a:xfrm>
              <a:off x="4572000" y="182881"/>
              <a:ext cx="3762704" cy="4777739"/>
            </a:xfrm>
            <a:prstGeom prst="parallelogram">
              <a:avLst>
                <a:gd name="adj" fmla="val 2174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Rectangle 24">
              <a:extLst>
                <a:ext uri="{FF2B5EF4-FFF2-40B4-BE49-F238E27FC236}">
                  <a16:creationId xmlns:a16="http://schemas.microsoft.com/office/drawing/2014/main" id="{76866752-5609-3E49-AD8F-EEFDD00C0097}"/>
                </a:ext>
              </a:extLst>
            </p:cNvPr>
            <p:cNvSpPr/>
            <p:nvPr/>
          </p:nvSpPr>
          <p:spPr>
            <a:xfrm flipH="1">
              <a:off x="6318988" y="182880"/>
              <a:ext cx="2642132" cy="47777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 name="Picture Placeholder 2">
            <a:extLst>
              <a:ext uri="{FF2B5EF4-FFF2-40B4-BE49-F238E27FC236}">
                <a16:creationId xmlns:a16="http://schemas.microsoft.com/office/drawing/2014/main" id="{CD971758-2E52-4942-A1B8-B4035CEF862D}"/>
              </a:ext>
            </a:extLst>
          </p:cNvPr>
          <p:cNvSpPr>
            <a:spLocks noGrp="1"/>
          </p:cNvSpPr>
          <p:nvPr>
            <p:ph type="pic" sz="quarter" idx="10" hasCustomPrompt="1"/>
          </p:nvPr>
        </p:nvSpPr>
        <p:spPr>
          <a:xfrm>
            <a:off x="467786" y="514353"/>
            <a:ext cx="1924049" cy="1924049"/>
          </a:xfrm>
          <a:prstGeom prst="ellipse">
            <a:avLst/>
          </a:prstGeom>
          <a:solidFill>
            <a:schemeClr val="bg1"/>
          </a:solidFill>
        </p:spPr>
        <p:txBody>
          <a:bodyPr anchor="ctr"/>
          <a:lstStyle>
            <a:lvl1pPr algn="ctr">
              <a:defRPr sz="1400">
                <a:solidFill>
                  <a:schemeClr val="bg2"/>
                </a:solidFill>
              </a:defRPr>
            </a:lvl1pPr>
          </a:lstStyle>
          <a:p>
            <a:r>
              <a:rPr lang="en-US"/>
              <a:t>PLACE YOUR PHOTO HERE</a:t>
            </a:r>
          </a:p>
        </p:txBody>
      </p:sp>
      <p:sp>
        <p:nvSpPr>
          <p:cNvPr id="50" name="Title 1">
            <a:extLst>
              <a:ext uri="{FF2B5EF4-FFF2-40B4-BE49-F238E27FC236}">
                <a16:creationId xmlns:a16="http://schemas.microsoft.com/office/drawing/2014/main" id="{3D2AFCB0-B95D-F84C-91FE-5AA4A5FE4111}"/>
              </a:ext>
            </a:extLst>
          </p:cNvPr>
          <p:cNvSpPr>
            <a:spLocks noGrp="1"/>
          </p:cNvSpPr>
          <p:nvPr>
            <p:ph type="title" hasCustomPrompt="1"/>
          </p:nvPr>
        </p:nvSpPr>
        <p:spPr>
          <a:xfrm>
            <a:off x="389027" y="2674497"/>
            <a:ext cx="5445189" cy="596555"/>
          </a:xfrm>
          <a:prstGeom prst="rect">
            <a:avLst/>
          </a:prstGeom>
        </p:spPr>
        <p:txBody>
          <a:bodyPr/>
          <a:lstStyle>
            <a:lvl1pPr>
              <a:defRPr sz="4800" b="1" i="0">
                <a:latin typeface="Segoe UI Semibold" panose="020B0502040204020203" pitchFamily="34" charset="0"/>
                <a:cs typeface="Segoe UI Semibold" panose="020B0502040204020203" pitchFamily="34" charset="0"/>
              </a:defRPr>
            </a:lvl1pPr>
          </a:lstStyle>
          <a:p>
            <a:r>
              <a:rPr lang="en-US"/>
              <a:t>Speaker Name</a:t>
            </a:r>
          </a:p>
        </p:txBody>
      </p:sp>
      <p:sp>
        <p:nvSpPr>
          <p:cNvPr id="52" name="Text Placeholder 4">
            <a:extLst>
              <a:ext uri="{FF2B5EF4-FFF2-40B4-BE49-F238E27FC236}">
                <a16:creationId xmlns:a16="http://schemas.microsoft.com/office/drawing/2014/main" id="{4914BB13-04BF-404C-AA9E-28E69E1D6E27}"/>
              </a:ext>
            </a:extLst>
          </p:cNvPr>
          <p:cNvSpPr>
            <a:spLocks noGrp="1"/>
          </p:cNvSpPr>
          <p:nvPr>
            <p:ph type="body" sz="quarter" idx="11" hasCustomPrompt="1"/>
          </p:nvPr>
        </p:nvSpPr>
        <p:spPr>
          <a:xfrm>
            <a:off x="389025" y="3407400"/>
            <a:ext cx="5436992" cy="1032933"/>
          </a:xfrm>
          <a:prstGeom prst="rect">
            <a:avLst/>
          </a:prstGeom>
        </p:spPr>
        <p:txBody>
          <a:bodyPr/>
          <a:lstStyle>
            <a:lvl1pPr>
              <a:lnSpc>
                <a:spcPct val="100000"/>
              </a:lnSpc>
              <a:defRPr sz="3200" b="1" i="0">
                <a:solidFill>
                  <a:schemeClr val="accent2"/>
                </a:solidFill>
                <a:latin typeface="Segoe UI Semibold" panose="020B0502040204020203" pitchFamily="34" charset="0"/>
                <a:cs typeface="Segoe UI Semibold" panose="020B0502040204020203" pitchFamily="34" charset="0"/>
              </a:defRPr>
            </a:lvl1pPr>
          </a:lstStyle>
          <a:p>
            <a:pPr lvl="0"/>
            <a:r>
              <a:rPr lang="en-US"/>
              <a:t>Title</a:t>
            </a:r>
            <a:br>
              <a:rPr lang="en-US"/>
            </a:br>
            <a:r>
              <a:rPr lang="en-US"/>
              <a:t>Company</a:t>
            </a:r>
          </a:p>
        </p:txBody>
      </p:sp>
      <p:sp>
        <p:nvSpPr>
          <p:cNvPr id="53" name="Text Placeholder 4">
            <a:extLst>
              <a:ext uri="{FF2B5EF4-FFF2-40B4-BE49-F238E27FC236}">
                <a16:creationId xmlns:a16="http://schemas.microsoft.com/office/drawing/2014/main" id="{F242CE12-E6F8-964F-9232-CEBB0225A8EA}"/>
              </a:ext>
            </a:extLst>
          </p:cNvPr>
          <p:cNvSpPr>
            <a:spLocks noGrp="1"/>
          </p:cNvSpPr>
          <p:nvPr>
            <p:ph type="body" sz="quarter" idx="12" hasCustomPrompt="1"/>
          </p:nvPr>
        </p:nvSpPr>
        <p:spPr>
          <a:xfrm>
            <a:off x="957472" y="4798104"/>
            <a:ext cx="4868547" cy="1425277"/>
          </a:xfrm>
          <a:prstGeom prst="rect">
            <a:avLst/>
          </a:prstGeom>
        </p:spPr>
        <p:txBody>
          <a:bodyPr/>
          <a:lstStyle>
            <a:lvl1pPr>
              <a:lnSpc>
                <a:spcPct val="100000"/>
              </a:lnSpc>
              <a:spcBef>
                <a:spcPts val="0"/>
              </a:spcBef>
              <a:spcAft>
                <a:spcPts val="1200"/>
              </a:spcAft>
              <a:defRPr lang="en-US" sz="2400" b="0" i="0" kern="1200" dirty="0">
                <a:solidFill>
                  <a:schemeClr val="tx1"/>
                </a:solidFill>
                <a:latin typeface="+mn-lt"/>
                <a:ea typeface="+mn-ea"/>
                <a:cs typeface="Segoe UI Semilight" panose="020B0402040204020203" pitchFamily="34" charset="0"/>
              </a:defRPr>
            </a:lvl1pPr>
          </a:lstStyle>
          <a:p>
            <a:pPr lvl="0"/>
            <a:r>
              <a:rPr lang="en-US"/>
              <a:t>/</a:t>
            </a:r>
            <a:r>
              <a:rPr lang="en-US" err="1"/>
              <a:t>yourname</a:t>
            </a:r>
            <a:endParaRPr lang="en-US"/>
          </a:p>
          <a:p>
            <a:pPr lvl="0"/>
            <a:r>
              <a:rPr lang="en-US"/>
              <a:t>@</a:t>
            </a:r>
            <a:r>
              <a:rPr lang="en-US" err="1"/>
              <a:t>yourhandle</a:t>
            </a:r>
            <a:endParaRPr lang="en-US"/>
          </a:p>
          <a:p>
            <a:pPr lvl="0"/>
            <a:r>
              <a:rPr lang="en-US" err="1"/>
              <a:t>yourname</a:t>
            </a:r>
            <a:endParaRPr lang="en-US"/>
          </a:p>
        </p:txBody>
      </p:sp>
      <p:sp>
        <p:nvSpPr>
          <p:cNvPr id="61" name="Text Placeholder 6">
            <a:extLst>
              <a:ext uri="{FF2B5EF4-FFF2-40B4-BE49-F238E27FC236}">
                <a16:creationId xmlns:a16="http://schemas.microsoft.com/office/drawing/2014/main" id="{4C9BAD48-11ED-1C45-8E0B-00EE221E2613}"/>
              </a:ext>
            </a:extLst>
          </p:cNvPr>
          <p:cNvSpPr>
            <a:spLocks noGrp="1"/>
          </p:cNvSpPr>
          <p:nvPr>
            <p:ph type="body" sz="quarter" idx="15"/>
          </p:nvPr>
        </p:nvSpPr>
        <p:spPr>
          <a:xfrm>
            <a:off x="7505975" y="3667943"/>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
        <p:nvSpPr>
          <p:cNvPr id="62" name="Text Placeholder 6">
            <a:extLst>
              <a:ext uri="{FF2B5EF4-FFF2-40B4-BE49-F238E27FC236}">
                <a16:creationId xmlns:a16="http://schemas.microsoft.com/office/drawing/2014/main" id="{E3F1CDDB-E2E2-5E44-A257-9D44C51E2CC4}"/>
              </a:ext>
            </a:extLst>
          </p:cNvPr>
          <p:cNvSpPr>
            <a:spLocks noGrp="1"/>
          </p:cNvSpPr>
          <p:nvPr>
            <p:ph type="body" sz="quarter" idx="16"/>
          </p:nvPr>
        </p:nvSpPr>
        <p:spPr>
          <a:xfrm>
            <a:off x="7505975" y="780875"/>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Tree>
    <p:extLst>
      <p:ext uri="{BB962C8B-B14F-4D97-AF65-F5344CB8AC3E}">
        <p14:creationId xmlns:p14="http://schemas.microsoft.com/office/powerpoint/2010/main" val="38035773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Quisque</a:t>
            </a:r>
            <a:r>
              <a:rPr lang="en-US"/>
              <a:t> convallis in </a:t>
            </a:r>
            <a:r>
              <a:rPr lang="en-US" err="1"/>
              <a:t>enim</a:t>
            </a:r>
            <a:r>
              <a:rPr lang="en-US"/>
              <a:t> non </a:t>
            </a:r>
            <a:r>
              <a:rPr lang="en-US" err="1"/>
              <a:t>consectetur</a:t>
            </a:r>
            <a:r>
              <a:rPr lang="en-US"/>
              <a:t>. </a:t>
            </a:r>
          </a:p>
        </p:txBody>
      </p:sp>
      <p:pic>
        <p:nvPicPr>
          <p:cNvPr id="5" name="Picture 4">
            <a:extLst>
              <a:ext uri="{FF2B5EF4-FFF2-40B4-BE49-F238E27FC236}">
                <a16:creationId xmlns:a16="http://schemas.microsoft.com/office/drawing/2014/main" id="{5CC35958-0146-4664-AEF0-51E5C356F198}"/>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2360027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0" name="Text Placeholder 30">
            <a:extLst>
              <a:ext uri="{FF2B5EF4-FFF2-40B4-BE49-F238E27FC236}">
                <a16:creationId xmlns:a16="http://schemas.microsoft.com/office/drawing/2014/main" id="{A54071DA-E3FA-6342-B848-2C11DB0C8002}"/>
              </a:ext>
            </a:extLst>
          </p:cNvPr>
          <p:cNvSpPr>
            <a:spLocks noGrp="1"/>
          </p:cNvSpPr>
          <p:nvPr>
            <p:ph type="body" sz="quarter" idx="12" hasCustomPrompt="1"/>
          </p:nvPr>
        </p:nvSpPr>
        <p:spPr>
          <a:xfrm>
            <a:off x="421712" y="4039823"/>
            <a:ext cx="11284513"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Subtitle Here</a:t>
            </a:r>
          </a:p>
        </p:txBody>
      </p:sp>
      <p:sp>
        <p:nvSpPr>
          <p:cNvPr id="22" name="Title 1">
            <a:extLst>
              <a:ext uri="{FF2B5EF4-FFF2-40B4-BE49-F238E27FC236}">
                <a16:creationId xmlns:a16="http://schemas.microsoft.com/office/drawing/2014/main" id="{4EB5AFEE-B8B1-A84E-BA69-451E8ACEF3D9}"/>
              </a:ext>
            </a:extLst>
          </p:cNvPr>
          <p:cNvSpPr>
            <a:spLocks noGrp="1"/>
          </p:cNvSpPr>
          <p:nvPr>
            <p:ph type="title" hasCustomPrompt="1"/>
          </p:nvPr>
        </p:nvSpPr>
        <p:spPr>
          <a:xfrm>
            <a:off x="421712" y="2800763"/>
            <a:ext cx="11284513" cy="1075061"/>
          </a:xfrm>
          <a:prstGeom prst="rect">
            <a:avLst/>
          </a:prstGeom>
        </p:spPr>
        <p:txBody>
          <a:bodyPr anchor="b"/>
          <a:lstStyle>
            <a:lvl1pPr>
              <a:defRPr sz="6400" b="0" i="0">
                <a:latin typeface="Segoe UI" panose="020B0502040204020203" pitchFamily="34" charset="0"/>
                <a:cs typeface="Segoe UI" panose="020B0502040204020203" pitchFamily="34" charset="0"/>
              </a:defRPr>
            </a:lvl1pPr>
          </a:lstStyle>
          <a:p>
            <a:r>
              <a:rPr lang="en-US"/>
              <a:t>Slide Title Here</a:t>
            </a:r>
          </a:p>
        </p:txBody>
      </p:sp>
      <p:sp>
        <p:nvSpPr>
          <p:cNvPr id="7" name="Text Placeholder 30">
            <a:extLst>
              <a:ext uri="{FF2B5EF4-FFF2-40B4-BE49-F238E27FC236}">
                <a16:creationId xmlns:a16="http://schemas.microsoft.com/office/drawing/2014/main" id="{4577CA92-B9B7-8D41-98E7-AF31CD2E5628}"/>
              </a:ext>
            </a:extLst>
          </p:cNvPr>
          <p:cNvSpPr>
            <a:spLocks noGrp="1"/>
          </p:cNvSpPr>
          <p:nvPr>
            <p:ph type="body" sz="quarter" idx="22" hasCustomPrompt="1"/>
          </p:nvPr>
        </p:nvSpPr>
        <p:spPr>
          <a:xfrm>
            <a:off x="421712" y="5687650"/>
            <a:ext cx="11284513"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Subtitle Here</a:t>
            </a:r>
          </a:p>
        </p:txBody>
      </p:sp>
      <p:pic>
        <p:nvPicPr>
          <p:cNvPr id="6" name="Picture 5">
            <a:extLst>
              <a:ext uri="{FF2B5EF4-FFF2-40B4-BE49-F238E27FC236}">
                <a16:creationId xmlns:a16="http://schemas.microsoft.com/office/drawing/2014/main" id="{B5BE5C79-33F1-49B1-927A-42BDDC0E7153}"/>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7" y="164675"/>
            <a:ext cx="5436244" cy="1405133"/>
          </a:xfrm>
          <a:prstGeom prst="rect">
            <a:avLst/>
          </a:prstGeom>
        </p:spPr>
      </p:pic>
    </p:spTree>
    <p:extLst>
      <p:ext uri="{BB962C8B-B14F-4D97-AF65-F5344CB8AC3E}">
        <p14:creationId xmlns:p14="http://schemas.microsoft.com/office/powerpoint/2010/main" val="32084147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53CB447-3BB5-324B-BA50-457277EEF4F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333" r="17796"/>
          <a:stretch/>
        </p:blipFill>
        <p:spPr>
          <a:xfrm>
            <a:off x="3872754" y="0"/>
            <a:ext cx="8319247" cy="6858000"/>
          </a:xfrm>
          <a:prstGeom prst="rect">
            <a:avLst/>
          </a:prstGeom>
        </p:spPr>
      </p:pic>
      <p:sp>
        <p:nvSpPr>
          <p:cNvPr id="8" name="Rectangle 7">
            <a:extLst>
              <a:ext uri="{FF2B5EF4-FFF2-40B4-BE49-F238E27FC236}">
                <a16:creationId xmlns:a16="http://schemas.microsoft.com/office/drawing/2014/main" id="{6938B577-D750-FB44-9798-AD7D5107C9AD}"/>
              </a:ext>
            </a:extLst>
          </p:cNvPr>
          <p:cNvSpPr/>
          <p:nvPr userDrawn="1"/>
        </p:nvSpPr>
        <p:spPr>
          <a:xfrm rot="16200000">
            <a:off x="3182401" y="380995"/>
            <a:ext cx="6858000" cy="6096003"/>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Text Placeholder 30">
            <a:extLst>
              <a:ext uri="{FF2B5EF4-FFF2-40B4-BE49-F238E27FC236}">
                <a16:creationId xmlns:a16="http://schemas.microsoft.com/office/drawing/2014/main" id="{A54071DA-E3FA-6342-B848-2C11DB0C8002}"/>
              </a:ext>
            </a:extLst>
          </p:cNvPr>
          <p:cNvSpPr>
            <a:spLocks noGrp="1"/>
          </p:cNvSpPr>
          <p:nvPr>
            <p:ph type="body" sz="quarter" idx="12" hasCustomPrompt="1"/>
          </p:nvPr>
        </p:nvSpPr>
        <p:spPr>
          <a:xfrm>
            <a:off x="421712" y="4039823"/>
            <a:ext cx="7677261"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Subtitle Here</a:t>
            </a:r>
          </a:p>
        </p:txBody>
      </p:sp>
      <p:sp>
        <p:nvSpPr>
          <p:cNvPr id="22" name="Title 1">
            <a:extLst>
              <a:ext uri="{FF2B5EF4-FFF2-40B4-BE49-F238E27FC236}">
                <a16:creationId xmlns:a16="http://schemas.microsoft.com/office/drawing/2014/main" id="{4EB5AFEE-B8B1-A84E-BA69-451E8ACEF3D9}"/>
              </a:ext>
            </a:extLst>
          </p:cNvPr>
          <p:cNvSpPr>
            <a:spLocks noGrp="1"/>
          </p:cNvSpPr>
          <p:nvPr>
            <p:ph type="title" hasCustomPrompt="1"/>
          </p:nvPr>
        </p:nvSpPr>
        <p:spPr>
          <a:xfrm>
            <a:off x="421712" y="2499871"/>
            <a:ext cx="7677261" cy="1367244"/>
          </a:xfrm>
          <a:prstGeom prst="rect">
            <a:avLst/>
          </a:prstGeom>
        </p:spPr>
        <p:txBody>
          <a:bodyPr anchor="b"/>
          <a:lstStyle>
            <a:lvl1pPr>
              <a:defRPr sz="6400" b="0" i="0">
                <a:solidFill>
                  <a:schemeClr val="bg2"/>
                </a:solidFill>
                <a:latin typeface="Segoe UI" panose="020B0502040204020203" pitchFamily="34" charset="0"/>
                <a:cs typeface="Segoe UI" panose="020B0502040204020203" pitchFamily="34" charset="0"/>
              </a:defRPr>
            </a:lvl1pPr>
          </a:lstStyle>
          <a:p>
            <a:r>
              <a:rPr lang="en-US"/>
              <a:t>Slide Title Here</a:t>
            </a:r>
          </a:p>
        </p:txBody>
      </p:sp>
      <p:sp>
        <p:nvSpPr>
          <p:cNvPr id="7" name="Text Placeholder 30">
            <a:extLst>
              <a:ext uri="{FF2B5EF4-FFF2-40B4-BE49-F238E27FC236}">
                <a16:creationId xmlns:a16="http://schemas.microsoft.com/office/drawing/2014/main" id="{4577CA92-B9B7-8D41-98E7-AF31CD2E5628}"/>
              </a:ext>
            </a:extLst>
          </p:cNvPr>
          <p:cNvSpPr>
            <a:spLocks noGrp="1"/>
          </p:cNvSpPr>
          <p:nvPr>
            <p:ph type="body" sz="quarter" idx="22" hasCustomPrompt="1"/>
          </p:nvPr>
        </p:nvSpPr>
        <p:spPr>
          <a:xfrm>
            <a:off x="421712" y="5687650"/>
            <a:ext cx="7677261"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bg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Subtitle Here</a:t>
            </a:r>
          </a:p>
        </p:txBody>
      </p:sp>
      <p:pic>
        <p:nvPicPr>
          <p:cNvPr id="9" name="Picture 8">
            <a:extLst>
              <a:ext uri="{FF2B5EF4-FFF2-40B4-BE49-F238E27FC236}">
                <a16:creationId xmlns:a16="http://schemas.microsoft.com/office/drawing/2014/main" id="{AEA2E6AB-EA2C-1E4E-82AA-59C2534FE35A}"/>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39588" b="37984"/>
          <a:stretch/>
        </p:blipFill>
        <p:spPr>
          <a:xfrm>
            <a:off x="237888" y="444138"/>
            <a:ext cx="4589417" cy="1029340"/>
          </a:xfrm>
          <a:prstGeom prst="rect">
            <a:avLst/>
          </a:prstGeom>
        </p:spPr>
      </p:pic>
    </p:spTree>
    <p:extLst>
      <p:ext uri="{BB962C8B-B14F-4D97-AF65-F5344CB8AC3E}">
        <p14:creationId xmlns:p14="http://schemas.microsoft.com/office/powerpoint/2010/main" val="31401407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7E925DD-F575-CC43-987C-32C7926A3C3C}"/>
              </a:ext>
            </a:extLst>
          </p:cNvPr>
          <p:cNvPicPr>
            <a:picLocks noChangeAspect="1"/>
          </p:cNvPicPr>
          <p:nvPr userDrawn="1"/>
        </p:nvPicPr>
        <p:blipFill rotWithShape="1">
          <a:blip r:embed="rId2">
            <a:alphaModFix/>
          </a:blip>
          <a:srcRect r="22406"/>
          <a:stretch/>
        </p:blipFill>
        <p:spPr>
          <a:xfrm>
            <a:off x="8478857" y="1036310"/>
            <a:ext cx="3713144" cy="4785380"/>
          </a:xfrm>
          <a:prstGeom prst="rect">
            <a:avLst/>
          </a:prstGeom>
        </p:spPr>
      </p:pic>
      <p:sp>
        <p:nvSpPr>
          <p:cNvPr id="20" name="Text Placeholder 30">
            <a:extLst>
              <a:ext uri="{FF2B5EF4-FFF2-40B4-BE49-F238E27FC236}">
                <a16:creationId xmlns:a16="http://schemas.microsoft.com/office/drawing/2014/main" id="{A54071DA-E3FA-6342-B848-2C11DB0C8002}"/>
              </a:ext>
            </a:extLst>
          </p:cNvPr>
          <p:cNvSpPr>
            <a:spLocks noGrp="1"/>
          </p:cNvSpPr>
          <p:nvPr>
            <p:ph type="body" sz="quarter" idx="12" hasCustomPrompt="1"/>
          </p:nvPr>
        </p:nvSpPr>
        <p:spPr>
          <a:xfrm>
            <a:off x="421712" y="4039823"/>
            <a:ext cx="7450837"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3733"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Subtitle Here</a:t>
            </a:r>
          </a:p>
        </p:txBody>
      </p:sp>
      <p:sp>
        <p:nvSpPr>
          <p:cNvPr id="22" name="Title 1">
            <a:extLst>
              <a:ext uri="{FF2B5EF4-FFF2-40B4-BE49-F238E27FC236}">
                <a16:creationId xmlns:a16="http://schemas.microsoft.com/office/drawing/2014/main" id="{4EB5AFEE-B8B1-A84E-BA69-451E8ACEF3D9}"/>
              </a:ext>
            </a:extLst>
          </p:cNvPr>
          <p:cNvSpPr>
            <a:spLocks noGrp="1"/>
          </p:cNvSpPr>
          <p:nvPr>
            <p:ph type="title" hasCustomPrompt="1"/>
          </p:nvPr>
        </p:nvSpPr>
        <p:spPr>
          <a:xfrm>
            <a:off x="421712" y="2800763"/>
            <a:ext cx="7450837" cy="1075061"/>
          </a:xfrm>
          <a:prstGeom prst="rect">
            <a:avLst/>
          </a:prstGeom>
        </p:spPr>
        <p:txBody>
          <a:bodyPr anchor="b"/>
          <a:lstStyle>
            <a:lvl1pPr>
              <a:defRPr sz="6400" b="0" i="0">
                <a:latin typeface="Segoe UI" panose="020B0502040204020203" pitchFamily="34" charset="0"/>
                <a:cs typeface="Segoe UI" panose="020B0502040204020203" pitchFamily="34" charset="0"/>
              </a:defRPr>
            </a:lvl1pPr>
          </a:lstStyle>
          <a:p>
            <a:r>
              <a:rPr lang="en-US"/>
              <a:t>Slide Title Here</a:t>
            </a:r>
          </a:p>
        </p:txBody>
      </p:sp>
      <p:sp>
        <p:nvSpPr>
          <p:cNvPr id="7" name="Text Placeholder 30">
            <a:extLst>
              <a:ext uri="{FF2B5EF4-FFF2-40B4-BE49-F238E27FC236}">
                <a16:creationId xmlns:a16="http://schemas.microsoft.com/office/drawing/2014/main" id="{4577CA92-B9B7-8D41-98E7-AF31CD2E5628}"/>
              </a:ext>
            </a:extLst>
          </p:cNvPr>
          <p:cNvSpPr>
            <a:spLocks noGrp="1"/>
          </p:cNvSpPr>
          <p:nvPr>
            <p:ph type="body" sz="quarter" idx="22" hasCustomPrompt="1"/>
          </p:nvPr>
        </p:nvSpPr>
        <p:spPr>
          <a:xfrm>
            <a:off x="421712" y="5687650"/>
            <a:ext cx="7450837" cy="520700"/>
          </a:xfrm>
          <a:prstGeom prst="rect">
            <a:avLst/>
          </a:prstGeom>
        </p:spPr>
        <p:txBody>
          <a:bodyPr anchor="b">
            <a:noAutofit/>
          </a:bodyPr>
          <a:lstStyle>
            <a:lvl1pPr marL="0" indent="0" algn="l" defTabSz="1219170" rtl="0" eaLnBrk="1" latinLnBrk="0" hangingPunct="1">
              <a:spcBef>
                <a:spcPct val="20000"/>
              </a:spcBef>
              <a:buClr>
                <a:schemeClr val="accent3"/>
              </a:buClr>
              <a:buFont typeface="Arial"/>
              <a:buNone/>
              <a:defRPr lang="en-US" sz="2667" b="0" i="0" kern="1200" dirty="0">
                <a:solidFill>
                  <a:schemeClr val="tx2"/>
                </a:solidFill>
                <a:latin typeface="Segoe UI" panose="020B0502040204020203" pitchFamily="34" charset="0"/>
                <a:ea typeface="Segoe UI" panose="020B0502040204020203" pitchFamily="34" charset="0"/>
                <a:cs typeface="Segoe UI"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Subtitle Here</a:t>
            </a:r>
          </a:p>
        </p:txBody>
      </p:sp>
      <p:pic>
        <p:nvPicPr>
          <p:cNvPr id="8" name="Picture 7">
            <a:extLst>
              <a:ext uri="{FF2B5EF4-FFF2-40B4-BE49-F238E27FC236}">
                <a16:creationId xmlns:a16="http://schemas.microsoft.com/office/drawing/2014/main" id="{65E49C4F-7799-4198-93CB-9D0489E80CC0}"/>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2096" y="146883"/>
            <a:ext cx="6093904" cy="1575123"/>
          </a:xfrm>
          <a:prstGeom prst="rect">
            <a:avLst/>
          </a:prstGeom>
        </p:spPr>
      </p:pic>
    </p:spTree>
    <p:extLst>
      <p:ext uri="{BB962C8B-B14F-4D97-AF65-F5344CB8AC3E}">
        <p14:creationId xmlns:p14="http://schemas.microsoft.com/office/powerpoint/2010/main" val="5649675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ransition Slide Light">
    <p:spTree>
      <p:nvGrpSpPr>
        <p:cNvPr id="1" name=""/>
        <p:cNvGrpSpPr/>
        <p:nvPr/>
      </p:nvGrpSpPr>
      <p:grpSpPr>
        <a:xfrm>
          <a:off x="0" y="0"/>
          <a:ext cx="0" cy="0"/>
          <a:chOff x="0" y="0"/>
          <a:chExt cx="0" cy="0"/>
        </a:xfrm>
      </p:grpSpPr>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tx1"/>
                </a:solidFill>
                <a:effectLst/>
                <a:uLnTx/>
                <a:uFillTx/>
                <a:latin typeface="+mj-lt"/>
                <a:ea typeface="Segoe UI Semibold" panose="020B0502040204020203" pitchFamily="34" charset="0"/>
                <a:cs typeface="Segoe UI Semibold" panose="020B0502040204020203" pitchFamily="34" charset="0"/>
              </a:defRPr>
            </a:lvl1pPr>
          </a:lstStyle>
          <a:p>
            <a:r>
              <a:rPr lang="en-US"/>
              <a:t>Section Title Goes Here</a:t>
            </a:r>
          </a:p>
        </p:txBody>
      </p:sp>
      <p:pic>
        <p:nvPicPr>
          <p:cNvPr id="4" name="Picture 3">
            <a:extLst>
              <a:ext uri="{FF2B5EF4-FFF2-40B4-BE49-F238E27FC236}">
                <a16:creationId xmlns:a16="http://schemas.microsoft.com/office/drawing/2014/main" id="{E47C8540-941D-D94F-BC94-EEC40908DC8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42178" b="39980"/>
          <a:stretch/>
        </p:blipFill>
        <p:spPr>
          <a:xfrm>
            <a:off x="244437" y="567397"/>
            <a:ext cx="4582868" cy="817652"/>
          </a:xfrm>
          <a:prstGeom prst="rect">
            <a:avLst/>
          </a:prstGeom>
        </p:spPr>
      </p:pic>
      <p:pic>
        <p:nvPicPr>
          <p:cNvPr id="5" name="Picture 4">
            <a:extLst>
              <a:ext uri="{FF2B5EF4-FFF2-40B4-BE49-F238E27FC236}">
                <a16:creationId xmlns:a16="http://schemas.microsoft.com/office/drawing/2014/main" id="{39C0D9A0-4384-3C49-8927-804CEA6700A8}"/>
              </a:ext>
            </a:extLst>
          </p:cNvPr>
          <p:cNvPicPr>
            <a:picLocks noChangeAspect="1"/>
          </p:cNvPicPr>
          <p:nvPr userDrawn="1"/>
        </p:nvPicPr>
        <p:blipFill rotWithShape="1">
          <a:blip r:embed="rId3">
            <a:alphaModFix/>
          </a:blip>
          <a:srcRect r="22406"/>
          <a:stretch/>
        </p:blipFill>
        <p:spPr>
          <a:xfrm>
            <a:off x="8478857" y="1036310"/>
            <a:ext cx="3713144" cy="4785380"/>
          </a:xfrm>
          <a:prstGeom prst="rect">
            <a:avLst/>
          </a:prstGeom>
        </p:spPr>
      </p:pic>
    </p:spTree>
    <p:extLst>
      <p:ext uri="{BB962C8B-B14F-4D97-AF65-F5344CB8AC3E}">
        <p14:creationId xmlns:p14="http://schemas.microsoft.com/office/powerpoint/2010/main" val="40478244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06B9068-BB2A-874C-A228-3446036E70B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5974" t="12855" r="21761" b="12855"/>
          <a:stretch/>
        </p:blipFill>
        <p:spPr>
          <a:xfrm>
            <a:off x="3570514" y="0"/>
            <a:ext cx="8621484" cy="6858000"/>
          </a:xfrm>
          <a:prstGeom prst="rect">
            <a:avLst/>
          </a:prstGeom>
        </p:spPr>
      </p:pic>
      <p:sp>
        <p:nvSpPr>
          <p:cNvPr id="6" name="Rectangle 5">
            <a:extLst>
              <a:ext uri="{FF2B5EF4-FFF2-40B4-BE49-F238E27FC236}">
                <a16:creationId xmlns:a16="http://schemas.microsoft.com/office/drawing/2014/main" id="{020BF015-2B33-4C4C-9674-4DA7C7D9867B}"/>
              </a:ext>
            </a:extLst>
          </p:cNvPr>
          <p:cNvSpPr/>
          <p:nvPr userDrawn="1"/>
        </p:nvSpPr>
        <p:spPr>
          <a:xfrm rot="16200000">
            <a:off x="1696000" y="672736"/>
            <a:ext cx="6858000" cy="5512521"/>
          </a:xfrm>
          <a:prstGeom prst="rect">
            <a:avLst/>
          </a:prstGeom>
          <a:gradFill>
            <a:gsLst>
              <a:gs pos="72000">
                <a:srgbClr val="000000">
                  <a:alpha val="46000"/>
                </a:srgb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a:t>Section Title Goes Here</a:t>
            </a:r>
          </a:p>
        </p:txBody>
      </p:sp>
      <p:pic>
        <p:nvPicPr>
          <p:cNvPr id="8" name="Picture 7">
            <a:extLst>
              <a:ext uri="{FF2B5EF4-FFF2-40B4-BE49-F238E27FC236}">
                <a16:creationId xmlns:a16="http://schemas.microsoft.com/office/drawing/2014/main" id="{3FC469C1-A6C0-F04A-BC26-020C7156BAB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39588" b="37984"/>
          <a:stretch/>
        </p:blipFill>
        <p:spPr>
          <a:xfrm>
            <a:off x="237888" y="444138"/>
            <a:ext cx="4589417" cy="1029340"/>
          </a:xfrm>
          <a:prstGeom prst="rect">
            <a:avLst/>
          </a:prstGeom>
        </p:spPr>
      </p:pic>
    </p:spTree>
    <p:extLst>
      <p:ext uri="{BB962C8B-B14F-4D97-AF65-F5344CB8AC3E}">
        <p14:creationId xmlns:p14="http://schemas.microsoft.com/office/powerpoint/2010/main" val="35540044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C792E5-7F1D-E344-A0DE-53CA41B7044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910536" y="0"/>
            <a:ext cx="10287000" cy="6858000"/>
          </a:xfrm>
          <a:prstGeom prst="rect">
            <a:avLst/>
          </a:prstGeom>
        </p:spPr>
      </p:pic>
      <p:sp>
        <p:nvSpPr>
          <p:cNvPr id="13" name="Rectangle 12">
            <a:extLst>
              <a:ext uri="{FF2B5EF4-FFF2-40B4-BE49-F238E27FC236}">
                <a16:creationId xmlns:a16="http://schemas.microsoft.com/office/drawing/2014/main" id="{348B995D-08FA-D34E-AE23-0F8A0235C0CA}"/>
              </a:ext>
            </a:extLst>
          </p:cNvPr>
          <p:cNvSpPr/>
          <p:nvPr userDrawn="1"/>
        </p:nvSpPr>
        <p:spPr>
          <a:xfrm rot="16200000">
            <a:off x="66760" y="-66761"/>
            <a:ext cx="6858000" cy="6991516"/>
          </a:xfrm>
          <a:prstGeom prst="rect">
            <a:avLst/>
          </a:prstGeom>
          <a:gradFill>
            <a:gsLst>
              <a:gs pos="72000">
                <a:schemeClr val="tx1">
                  <a:alpha val="46000"/>
                </a:scheme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extBox 1">
            <a:extLst>
              <a:ext uri="{FF2B5EF4-FFF2-40B4-BE49-F238E27FC236}">
                <a16:creationId xmlns:a16="http://schemas.microsoft.com/office/drawing/2014/main" id="{6A8B2076-FE84-9840-9E36-B3FCC541E1D7}"/>
              </a:ext>
            </a:extLst>
          </p:cNvPr>
          <p:cNvSpPr txBox="1"/>
          <p:nvPr userDrawn="1"/>
        </p:nvSpPr>
        <p:spPr>
          <a:xfrm>
            <a:off x="587604" y="3947920"/>
            <a:ext cx="3934860" cy="1077218"/>
          </a:xfrm>
          <a:prstGeom prst="rect">
            <a:avLst/>
          </a:prstGeom>
          <a:noFill/>
        </p:spPr>
        <p:txBody>
          <a:bodyPr wrap="none" rtlCol="0">
            <a:spAutoFit/>
          </a:bodyPr>
          <a:lstStyle/>
          <a:p>
            <a:r>
              <a:rPr lang="en-US" sz="6400">
                <a:solidFill>
                  <a:schemeClr val="bg2"/>
                </a:solidFill>
              </a:rPr>
              <a:t>Thank you</a:t>
            </a:r>
          </a:p>
        </p:txBody>
      </p:sp>
      <p:pic>
        <p:nvPicPr>
          <p:cNvPr id="7" name="Picture 6">
            <a:extLst>
              <a:ext uri="{FF2B5EF4-FFF2-40B4-BE49-F238E27FC236}">
                <a16:creationId xmlns:a16="http://schemas.microsoft.com/office/drawing/2014/main" id="{D1D355B9-F070-9F4F-A334-50BBE3A87F6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39588" b="37984"/>
          <a:stretch/>
        </p:blipFill>
        <p:spPr>
          <a:xfrm>
            <a:off x="237888" y="444138"/>
            <a:ext cx="4589417" cy="1029340"/>
          </a:xfrm>
          <a:prstGeom prst="rect">
            <a:avLst/>
          </a:prstGeom>
        </p:spPr>
      </p:pic>
    </p:spTree>
    <p:extLst>
      <p:ext uri="{BB962C8B-B14F-4D97-AF65-F5344CB8AC3E}">
        <p14:creationId xmlns:p14="http://schemas.microsoft.com/office/powerpoint/2010/main" val="4821992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20482-58CD-4343-9FD4-3F221FF3AD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B847EB-04DF-4497-BAEE-BFA99CB0070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B32485C-4236-4893-A501-350DAF3515F0}"/>
              </a:ext>
            </a:extLst>
          </p:cNvPr>
          <p:cNvSpPr>
            <a:spLocks noGrp="1"/>
          </p:cNvSpPr>
          <p:nvPr>
            <p:ph type="dt" sz="half" idx="10"/>
          </p:nvPr>
        </p:nvSpPr>
        <p:spPr/>
        <p:txBody>
          <a:bodyPr/>
          <a:lstStyle/>
          <a:p>
            <a:fld id="{268C92E6-F5DE-4043-9E7E-C796D3B64CDE}" type="datetime1">
              <a:rPr lang="en-GB" smtClean="0"/>
              <a:t>30/04/2020</a:t>
            </a:fld>
            <a:endParaRPr lang="en-GB"/>
          </a:p>
        </p:txBody>
      </p:sp>
      <p:sp>
        <p:nvSpPr>
          <p:cNvPr id="5" name="Footer Placeholder 4">
            <a:extLst>
              <a:ext uri="{FF2B5EF4-FFF2-40B4-BE49-F238E27FC236}">
                <a16:creationId xmlns:a16="http://schemas.microsoft.com/office/drawing/2014/main" id="{8E48E42B-5ABB-4D6F-9B86-38191B615E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6B54089-803C-4762-9D6E-5B220AD08275}"/>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8662687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ransition Slide Dark 2">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DEFEEB3-0900-314D-B58A-73F97566DF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17" t="11272" r="13574" b="4437"/>
          <a:stretch/>
        </p:blipFill>
        <p:spPr>
          <a:xfrm>
            <a:off x="1658680" y="0"/>
            <a:ext cx="10533320" cy="6858000"/>
          </a:xfrm>
          <a:prstGeom prst="rect">
            <a:avLst/>
          </a:prstGeom>
        </p:spPr>
      </p:pic>
      <p:sp>
        <p:nvSpPr>
          <p:cNvPr id="12" name="Rectangle 11">
            <a:extLst>
              <a:ext uri="{FF2B5EF4-FFF2-40B4-BE49-F238E27FC236}">
                <a16:creationId xmlns:a16="http://schemas.microsoft.com/office/drawing/2014/main" id="{E86A87BE-B4F8-B64D-AB8E-E8DA12C13908}"/>
              </a:ext>
            </a:extLst>
          </p:cNvPr>
          <p:cNvSpPr/>
          <p:nvPr userDrawn="1"/>
        </p:nvSpPr>
        <p:spPr>
          <a:xfrm rot="16200000">
            <a:off x="-273103" y="273103"/>
            <a:ext cx="6858000" cy="6311789"/>
          </a:xfrm>
          <a:prstGeom prst="rect">
            <a:avLst/>
          </a:prstGeom>
          <a:gradFill>
            <a:gsLst>
              <a:gs pos="72000">
                <a:schemeClr val="tx1">
                  <a:alpha val="46000"/>
                </a:schemeClr>
              </a:gs>
              <a:gs pos="2300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Text Placeholder 9">
            <a:extLst>
              <a:ext uri="{FF2B5EF4-FFF2-40B4-BE49-F238E27FC236}">
                <a16:creationId xmlns:a16="http://schemas.microsoft.com/office/drawing/2014/main" id="{6979BEA5-6D16-3B4A-9CD1-2254B4BBF56F}"/>
              </a:ext>
            </a:extLst>
          </p:cNvPr>
          <p:cNvSpPr>
            <a:spLocks noGrp="1"/>
          </p:cNvSpPr>
          <p:nvPr>
            <p:ph type="body" sz="quarter" idx="11" hasCustomPrompt="1"/>
          </p:nvPr>
        </p:nvSpPr>
        <p:spPr>
          <a:xfrm>
            <a:off x="587028" y="4047643"/>
            <a:ext cx="6028267" cy="2027943"/>
          </a:xfrm>
          <a:prstGeom prst="rect">
            <a:avLst/>
          </a:prstGeom>
        </p:spPr>
        <p:txBody>
          <a:bodyPr anchor="t"/>
          <a:lstStyle>
            <a:lvl1pPr marL="0" marR="0" indent="0" algn="l" defTabSz="609585" rtl="0" eaLnBrk="1" fontAlgn="auto" latinLnBrk="0" hangingPunct="1">
              <a:lnSpc>
                <a:spcPct val="90000"/>
              </a:lnSpc>
              <a:spcBef>
                <a:spcPct val="0"/>
              </a:spcBef>
              <a:spcAft>
                <a:spcPts val="0"/>
              </a:spcAft>
              <a:buClrTx/>
              <a:buSzTx/>
              <a:buFontTx/>
              <a:buNone/>
              <a:tabLst/>
              <a:defRPr kumimoji="0" lang="en-US" sz="6400" b="0" i="0" u="none" strike="noStrike" kern="1200" cap="none" spc="0" normalizeH="0" baseline="0" dirty="0" smtClean="0">
                <a:ln>
                  <a:noFill/>
                </a:ln>
                <a:solidFill>
                  <a:schemeClr val="bg2"/>
                </a:solidFill>
                <a:effectLst/>
                <a:uLnTx/>
                <a:uFillTx/>
                <a:latin typeface="+mj-lt"/>
                <a:ea typeface="Segoe UI Semibold" panose="020B0502040204020203" pitchFamily="34" charset="0"/>
                <a:cs typeface="Segoe UI Semibold" panose="020B0502040204020203" pitchFamily="34" charset="0"/>
              </a:defRPr>
            </a:lvl1pPr>
          </a:lstStyle>
          <a:p>
            <a:r>
              <a:rPr lang="en-US"/>
              <a:t>Section Title Goes Here</a:t>
            </a:r>
          </a:p>
        </p:txBody>
      </p:sp>
      <p:pic>
        <p:nvPicPr>
          <p:cNvPr id="8" name="Picture 7">
            <a:extLst>
              <a:ext uri="{FF2B5EF4-FFF2-40B4-BE49-F238E27FC236}">
                <a16:creationId xmlns:a16="http://schemas.microsoft.com/office/drawing/2014/main" id="{54C16CCD-F629-574D-9012-736566BD8CD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39588" b="37984"/>
          <a:stretch/>
        </p:blipFill>
        <p:spPr>
          <a:xfrm>
            <a:off x="237888" y="444138"/>
            <a:ext cx="4589417" cy="1029340"/>
          </a:xfrm>
          <a:prstGeom prst="rect">
            <a:avLst/>
          </a:prstGeom>
        </p:spPr>
      </p:pic>
    </p:spTree>
    <p:extLst>
      <p:ext uri="{BB962C8B-B14F-4D97-AF65-F5344CB8AC3E}">
        <p14:creationId xmlns:p14="http://schemas.microsoft.com/office/powerpoint/2010/main" val="25745365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One up w/ imag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77AEE4-6E1E-AF4A-9C43-311BF7EC6FD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27588" r="21522"/>
          <a:stretch/>
        </p:blipFill>
        <p:spPr>
          <a:xfrm>
            <a:off x="4" y="2"/>
            <a:ext cx="5236141" cy="6857997"/>
          </a:xfrm>
          <a:prstGeom prst="rect">
            <a:avLst/>
          </a:prstGeom>
        </p:spPr>
      </p:pic>
      <p:sp>
        <p:nvSpPr>
          <p:cNvPr id="4" name="Rectangle 3">
            <a:extLst>
              <a:ext uri="{FF2B5EF4-FFF2-40B4-BE49-F238E27FC236}">
                <a16:creationId xmlns:a16="http://schemas.microsoft.com/office/drawing/2014/main" id="{D3B90537-D386-8743-A519-F30EDECA12DC}"/>
              </a:ext>
            </a:extLst>
          </p:cNvPr>
          <p:cNvSpPr/>
          <p:nvPr userDrawn="1"/>
        </p:nvSpPr>
        <p:spPr>
          <a:xfrm rot="16200000">
            <a:off x="-1533937" y="1533939"/>
            <a:ext cx="6858000" cy="3790117"/>
          </a:xfrm>
          <a:prstGeom prst="rect">
            <a:avLst/>
          </a:prstGeom>
          <a:gradFill>
            <a:gsLst>
              <a:gs pos="0">
                <a:schemeClr val="tx1"/>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Title 1">
            <a:extLst>
              <a:ext uri="{FF2B5EF4-FFF2-40B4-BE49-F238E27FC236}">
                <a16:creationId xmlns:a16="http://schemas.microsoft.com/office/drawing/2014/main" id="{0CBFBBC0-2483-944C-9427-5A556CAF8B51}"/>
              </a:ext>
            </a:extLst>
          </p:cNvPr>
          <p:cNvSpPr>
            <a:spLocks noGrp="1"/>
          </p:cNvSpPr>
          <p:nvPr>
            <p:ph type="title" hasCustomPrompt="1"/>
          </p:nvPr>
        </p:nvSpPr>
        <p:spPr>
          <a:xfrm>
            <a:off x="5717413" y="583915"/>
            <a:ext cx="5495587" cy="1487647"/>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a:t>Slide Title Here</a:t>
            </a:r>
          </a:p>
        </p:txBody>
      </p:sp>
      <p:sp>
        <p:nvSpPr>
          <p:cNvPr id="16" name="Text Placeholder 30">
            <a:extLst>
              <a:ext uri="{FF2B5EF4-FFF2-40B4-BE49-F238E27FC236}">
                <a16:creationId xmlns:a16="http://schemas.microsoft.com/office/drawing/2014/main" id="{C2F84442-F6F0-1F40-AEFD-24D1CB01344B}"/>
              </a:ext>
            </a:extLst>
          </p:cNvPr>
          <p:cNvSpPr>
            <a:spLocks noGrp="1"/>
          </p:cNvSpPr>
          <p:nvPr>
            <p:ph type="body" sz="quarter" idx="10" hasCustomPrompt="1"/>
          </p:nvPr>
        </p:nvSpPr>
        <p:spPr>
          <a:xfrm>
            <a:off x="5717413" y="2784351"/>
            <a:ext cx="5495588"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8" name="Text Placeholder 30">
            <a:extLst>
              <a:ext uri="{FF2B5EF4-FFF2-40B4-BE49-F238E27FC236}">
                <a16:creationId xmlns:a16="http://schemas.microsoft.com/office/drawing/2014/main" id="{3DBF6F9A-1814-6A46-A092-259CB287F144}"/>
              </a:ext>
            </a:extLst>
          </p:cNvPr>
          <p:cNvSpPr>
            <a:spLocks noGrp="1"/>
          </p:cNvSpPr>
          <p:nvPr>
            <p:ph type="body" sz="quarter" idx="22" hasCustomPrompt="1"/>
          </p:nvPr>
        </p:nvSpPr>
        <p:spPr>
          <a:xfrm>
            <a:off x="5717413" y="3436268"/>
            <a:ext cx="5495588" cy="2697833"/>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endParaRPr lang="en-US"/>
          </a:p>
        </p:txBody>
      </p:sp>
    </p:spTree>
    <p:extLst>
      <p:ext uri="{BB962C8B-B14F-4D97-AF65-F5344CB8AC3E}">
        <p14:creationId xmlns:p14="http://schemas.microsoft.com/office/powerpoint/2010/main" val="1979446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One 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C8B4-3532-8649-B0E2-C7EDDB2F64D9}"/>
              </a:ext>
            </a:extLst>
          </p:cNvPr>
          <p:cNvSpPr>
            <a:spLocks noGrp="1"/>
          </p:cNvSpPr>
          <p:nvPr>
            <p:ph type="title" hasCustomPrompt="1"/>
          </p:nvPr>
        </p:nvSpPr>
        <p:spPr>
          <a:xfrm>
            <a:off x="416993" y="583916"/>
            <a:ext cx="11308283"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a:t>Slide Title Here</a:t>
            </a:r>
          </a:p>
        </p:txBody>
      </p:sp>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2" y="2784351"/>
            <a:ext cx="113082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10" name="Text Placeholder 6">
            <a:extLst>
              <a:ext uri="{FF2B5EF4-FFF2-40B4-BE49-F238E27FC236}">
                <a16:creationId xmlns:a16="http://schemas.microsoft.com/office/drawing/2014/main" id="{F7B1DCCF-44AE-4447-A5D2-2B31454F7C55}"/>
              </a:ext>
            </a:extLst>
          </p:cNvPr>
          <p:cNvSpPr>
            <a:spLocks noGrp="1"/>
          </p:cNvSpPr>
          <p:nvPr>
            <p:ph type="body" sz="quarter" idx="21" hasCustomPrompt="1"/>
          </p:nvPr>
        </p:nvSpPr>
        <p:spPr>
          <a:xfrm>
            <a:off x="416992" y="3436267"/>
            <a:ext cx="113082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Quisque</a:t>
            </a:r>
            <a:r>
              <a:rPr lang="en-US"/>
              <a:t> convallis in </a:t>
            </a:r>
            <a:r>
              <a:rPr lang="en-US" err="1"/>
              <a:t>enim</a:t>
            </a:r>
            <a:r>
              <a:rPr lang="en-US"/>
              <a:t> non </a:t>
            </a:r>
            <a:r>
              <a:rPr lang="en-US" err="1"/>
              <a:t>consectetur</a:t>
            </a:r>
            <a:r>
              <a:rPr lang="en-US"/>
              <a:t>. </a:t>
            </a:r>
          </a:p>
        </p:txBody>
      </p:sp>
      <p:pic>
        <p:nvPicPr>
          <p:cNvPr id="5" name="Picture 4">
            <a:extLst>
              <a:ext uri="{FF2B5EF4-FFF2-40B4-BE49-F238E27FC236}">
                <a16:creationId xmlns:a16="http://schemas.microsoft.com/office/drawing/2014/main" id="{5CC35958-0146-4664-AEF0-51E5C356F198}"/>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746583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up">
    <p:spTree>
      <p:nvGrpSpPr>
        <p:cNvPr id="1" name=""/>
        <p:cNvGrpSpPr/>
        <p:nvPr/>
      </p:nvGrpSpPr>
      <p:grpSpPr>
        <a:xfrm>
          <a:off x="0" y="0"/>
          <a:ext cx="0" cy="0"/>
          <a:chOff x="0" y="0"/>
          <a:chExt cx="0" cy="0"/>
        </a:xfrm>
      </p:grpSpPr>
      <p:sp>
        <p:nvSpPr>
          <p:cNvPr id="9" name="Text Placeholder 30">
            <a:extLst>
              <a:ext uri="{FF2B5EF4-FFF2-40B4-BE49-F238E27FC236}">
                <a16:creationId xmlns:a16="http://schemas.microsoft.com/office/drawing/2014/main" id="{74EA10B5-BEA8-DF4A-95CD-639732E6CD48}"/>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15" name="Text Placeholder 30">
            <a:extLst>
              <a:ext uri="{FF2B5EF4-FFF2-40B4-BE49-F238E27FC236}">
                <a16:creationId xmlns:a16="http://schemas.microsoft.com/office/drawing/2014/main" id="{E9647A82-03A4-AE4B-99B1-A3004783112B}"/>
              </a:ext>
            </a:extLst>
          </p:cNvPr>
          <p:cNvSpPr>
            <a:spLocks noGrp="1"/>
          </p:cNvSpPr>
          <p:nvPr>
            <p:ph type="body" sz="quarter" idx="24" hasCustomPrompt="1"/>
          </p:nvPr>
        </p:nvSpPr>
        <p:spPr>
          <a:xfrm>
            <a:off x="6277817" y="2784351"/>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17" name="Title 1">
            <a:extLst>
              <a:ext uri="{FF2B5EF4-FFF2-40B4-BE49-F238E27FC236}">
                <a16:creationId xmlns:a16="http://schemas.microsoft.com/office/drawing/2014/main" id="{9E5E4502-589B-1F4E-8074-44463D5E5584}"/>
              </a:ext>
            </a:extLst>
          </p:cNvPr>
          <p:cNvSpPr>
            <a:spLocks noGrp="1"/>
          </p:cNvSpPr>
          <p:nvPr>
            <p:ph type="title" hasCustomPrompt="1"/>
          </p:nvPr>
        </p:nvSpPr>
        <p:spPr>
          <a:xfrm>
            <a:off x="416993" y="583916"/>
            <a:ext cx="1112730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a:t>Slide Title Here</a:t>
            </a:r>
          </a:p>
        </p:txBody>
      </p:sp>
      <p:sp>
        <p:nvSpPr>
          <p:cNvPr id="8" name="Text Placeholder 6">
            <a:extLst>
              <a:ext uri="{FF2B5EF4-FFF2-40B4-BE49-F238E27FC236}">
                <a16:creationId xmlns:a16="http://schemas.microsoft.com/office/drawing/2014/main" id="{668B44A9-9E16-654C-862F-69740ACF1ADF}"/>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p>
        </p:txBody>
      </p:sp>
      <p:sp>
        <p:nvSpPr>
          <p:cNvPr id="11" name="Text Placeholder 6">
            <a:extLst>
              <a:ext uri="{FF2B5EF4-FFF2-40B4-BE49-F238E27FC236}">
                <a16:creationId xmlns:a16="http://schemas.microsoft.com/office/drawing/2014/main" id="{5A59B427-D716-294E-BDD5-7518C3A0F582}"/>
              </a:ext>
            </a:extLst>
          </p:cNvPr>
          <p:cNvSpPr>
            <a:spLocks noGrp="1"/>
          </p:cNvSpPr>
          <p:nvPr>
            <p:ph type="body" sz="quarter" idx="27" hasCustomPrompt="1"/>
          </p:nvPr>
        </p:nvSpPr>
        <p:spPr>
          <a:xfrm>
            <a:off x="6277817" y="3436267"/>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p>
        </p:txBody>
      </p:sp>
      <p:pic>
        <p:nvPicPr>
          <p:cNvPr id="7" name="Picture 6">
            <a:extLst>
              <a:ext uri="{FF2B5EF4-FFF2-40B4-BE49-F238E27FC236}">
                <a16:creationId xmlns:a16="http://schemas.microsoft.com/office/drawing/2014/main" id="{E79A1D5F-998C-4F75-91E5-62949C3DFEFE}"/>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83544"/>
            <a:ext cx="1394981" cy="360568"/>
          </a:xfrm>
          <a:prstGeom prst="rect">
            <a:avLst/>
          </a:prstGeom>
        </p:spPr>
      </p:pic>
    </p:spTree>
    <p:extLst>
      <p:ext uri="{BB962C8B-B14F-4D97-AF65-F5344CB8AC3E}">
        <p14:creationId xmlns:p14="http://schemas.microsoft.com/office/powerpoint/2010/main" val="33134583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Up">
    <p:spTree>
      <p:nvGrpSpPr>
        <p:cNvPr id="1" name=""/>
        <p:cNvGrpSpPr/>
        <p:nvPr/>
      </p:nvGrpSpPr>
      <p:grpSpPr>
        <a:xfrm>
          <a:off x="0" y="0"/>
          <a:ext cx="0" cy="0"/>
          <a:chOff x="0" y="0"/>
          <a:chExt cx="0" cy="0"/>
        </a:xfrm>
      </p:grpSpPr>
      <p:sp>
        <p:nvSpPr>
          <p:cNvPr id="26" name="Text Placeholder 30">
            <a:extLst>
              <a:ext uri="{FF2B5EF4-FFF2-40B4-BE49-F238E27FC236}">
                <a16:creationId xmlns:a16="http://schemas.microsoft.com/office/drawing/2014/main" id="{99EA56EA-61AC-504B-BCAD-0549E4CDA145}"/>
              </a:ext>
            </a:extLst>
          </p:cNvPr>
          <p:cNvSpPr>
            <a:spLocks noGrp="1"/>
          </p:cNvSpPr>
          <p:nvPr>
            <p:ph type="body" sz="quarter" idx="10" hasCustomPrompt="1"/>
          </p:nvPr>
        </p:nvSpPr>
        <p:spPr>
          <a:xfrm>
            <a:off x="416992"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28" name="Text Placeholder 30">
            <a:extLst>
              <a:ext uri="{FF2B5EF4-FFF2-40B4-BE49-F238E27FC236}">
                <a16:creationId xmlns:a16="http://schemas.microsoft.com/office/drawing/2014/main" id="{2EFF0EB9-A7A0-0C48-955F-41A3E5CA27E9}"/>
              </a:ext>
            </a:extLst>
          </p:cNvPr>
          <p:cNvSpPr>
            <a:spLocks noGrp="1"/>
          </p:cNvSpPr>
          <p:nvPr>
            <p:ph type="body" sz="quarter" idx="22" hasCustomPrompt="1"/>
          </p:nvPr>
        </p:nvSpPr>
        <p:spPr>
          <a:xfrm>
            <a:off x="4430642"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33" name="Text Placeholder 30">
            <a:extLst>
              <a:ext uri="{FF2B5EF4-FFF2-40B4-BE49-F238E27FC236}">
                <a16:creationId xmlns:a16="http://schemas.microsoft.com/office/drawing/2014/main" id="{EBD7365A-7328-7340-A124-6E23F3803889}"/>
              </a:ext>
            </a:extLst>
          </p:cNvPr>
          <p:cNvSpPr>
            <a:spLocks noGrp="1"/>
          </p:cNvSpPr>
          <p:nvPr>
            <p:ph type="body" sz="quarter" idx="24" hasCustomPrompt="1"/>
          </p:nvPr>
        </p:nvSpPr>
        <p:spPr>
          <a:xfrm>
            <a:off x="8444291" y="3670811"/>
            <a:ext cx="2873767"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53" name="Title 1">
            <a:extLst>
              <a:ext uri="{FF2B5EF4-FFF2-40B4-BE49-F238E27FC236}">
                <a16:creationId xmlns:a16="http://schemas.microsoft.com/office/drawing/2014/main" id="{BAB81232-8718-1349-8F38-82F219293495}"/>
              </a:ext>
            </a:extLst>
          </p:cNvPr>
          <p:cNvSpPr>
            <a:spLocks noGrp="1"/>
          </p:cNvSpPr>
          <p:nvPr>
            <p:ph type="title" hasCustomPrompt="1"/>
          </p:nvPr>
        </p:nvSpPr>
        <p:spPr>
          <a:xfrm>
            <a:off x="416994" y="583916"/>
            <a:ext cx="112225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a:t>Slide Title Here</a:t>
            </a:r>
          </a:p>
        </p:txBody>
      </p:sp>
      <p:sp>
        <p:nvSpPr>
          <p:cNvPr id="11" name="Text Placeholder 6">
            <a:extLst>
              <a:ext uri="{FF2B5EF4-FFF2-40B4-BE49-F238E27FC236}">
                <a16:creationId xmlns:a16="http://schemas.microsoft.com/office/drawing/2014/main" id="{FF386A1D-29DC-4E4B-8BE2-CFBB4953B866}"/>
              </a:ext>
            </a:extLst>
          </p:cNvPr>
          <p:cNvSpPr>
            <a:spLocks noGrp="1"/>
          </p:cNvSpPr>
          <p:nvPr>
            <p:ph type="body" sz="quarter" idx="26" hasCustomPrompt="1"/>
          </p:nvPr>
        </p:nvSpPr>
        <p:spPr>
          <a:xfrm>
            <a:off x="416993"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endParaRPr lang="en-US"/>
          </a:p>
        </p:txBody>
      </p:sp>
      <p:sp>
        <p:nvSpPr>
          <p:cNvPr id="12" name="Text Placeholder 6">
            <a:extLst>
              <a:ext uri="{FF2B5EF4-FFF2-40B4-BE49-F238E27FC236}">
                <a16:creationId xmlns:a16="http://schemas.microsoft.com/office/drawing/2014/main" id="{7C6CAB51-C692-C148-9949-22A98AC7E29B}"/>
              </a:ext>
            </a:extLst>
          </p:cNvPr>
          <p:cNvSpPr>
            <a:spLocks noGrp="1"/>
          </p:cNvSpPr>
          <p:nvPr>
            <p:ph type="body" sz="quarter" idx="27" hasCustomPrompt="1"/>
          </p:nvPr>
        </p:nvSpPr>
        <p:spPr>
          <a:xfrm>
            <a:off x="4446068"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endParaRPr lang="en-US"/>
          </a:p>
        </p:txBody>
      </p:sp>
      <p:sp>
        <p:nvSpPr>
          <p:cNvPr id="13" name="Text Placeholder 6">
            <a:extLst>
              <a:ext uri="{FF2B5EF4-FFF2-40B4-BE49-F238E27FC236}">
                <a16:creationId xmlns:a16="http://schemas.microsoft.com/office/drawing/2014/main" id="{66C626C7-AB48-B848-B2B9-3D0EB862D2C5}"/>
              </a:ext>
            </a:extLst>
          </p:cNvPr>
          <p:cNvSpPr>
            <a:spLocks noGrp="1"/>
          </p:cNvSpPr>
          <p:nvPr>
            <p:ph type="body" sz="quarter" idx="28" hasCustomPrompt="1"/>
          </p:nvPr>
        </p:nvSpPr>
        <p:spPr>
          <a:xfrm>
            <a:off x="8446568" y="4322727"/>
            <a:ext cx="2873765" cy="1649448"/>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endParaRPr lang="en-US"/>
          </a:p>
        </p:txBody>
      </p:sp>
      <p:pic>
        <p:nvPicPr>
          <p:cNvPr id="9" name="Picture 8">
            <a:extLst>
              <a:ext uri="{FF2B5EF4-FFF2-40B4-BE49-F238E27FC236}">
                <a16:creationId xmlns:a16="http://schemas.microsoft.com/office/drawing/2014/main" id="{A4FAB58E-1DF8-433A-AB09-15EBDBBB6B9B}"/>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5780847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plit, Light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B2559D-4F5E-164D-8452-6A4BD6DD1C18}"/>
              </a:ext>
            </a:extLst>
          </p:cNvPr>
          <p:cNvSpPr/>
          <p:nvPr userDrawn="1"/>
        </p:nvSpPr>
        <p:spPr>
          <a:xfrm>
            <a:off x="6955858" y="0"/>
            <a:ext cx="5236143" cy="685800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bg1">
                  <a:lumMod val="20000"/>
                  <a:lumOff val="80000"/>
                </a:schemeClr>
              </a:solidFill>
            </a:endParaRPr>
          </a:p>
        </p:txBody>
      </p:sp>
      <p:sp>
        <p:nvSpPr>
          <p:cNvPr id="9" name="Title 1">
            <a:extLst>
              <a:ext uri="{FF2B5EF4-FFF2-40B4-BE49-F238E27FC236}">
                <a16:creationId xmlns:a16="http://schemas.microsoft.com/office/drawing/2014/main" id="{1C7F4478-E9ED-9D46-B4AB-5194BFE6A466}"/>
              </a:ext>
            </a:extLst>
          </p:cNvPr>
          <p:cNvSpPr>
            <a:spLocks noGrp="1"/>
          </p:cNvSpPr>
          <p:nvPr>
            <p:ph type="title" hasCustomPrompt="1"/>
          </p:nvPr>
        </p:nvSpPr>
        <p:spPr>
          <a:xfrm>
            <a:off x="416994" y="583916"/>
            <a:ext cx="630765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a:t>Slide Title Here</a:t>
            </a:r>
          </a:p>
        </p:txBody>
      </p:sp>
      <p:sp>
        <p:nvSpPr>
          <p:cNvPr id="10" name="Text Placeholder 30">
            <a:extLst>
              <a:ext uri="{FF2B5EF4-FFF2-40B4-BE49-F238E27FC236}">
                <a16:creationId xmlns:a16="http://schemas.microsoft.com/office/drawing/2014/main" id="{0EA65F79-9429-9B43-95B8-72B2C389608E}"/>
              </a:ext>
            </a:extLst>
          </p:cNvPr>
          <p:cNvSpPr>
            <a:spLocks noGrp="1"/>
          </p:cNvSpPr>
          <p:nvPr>
            <p:ph type="body" sz="quarter" idx="10" hasCustomPrompt="1"/>
          </p:nvPr>
        </p:nvSpPr>
        <p:spPr>
          <a:xfrm>
            <a:off x="416993" y="2784227"/>
            <a:ext cx="5266483" cy="520700"/>
          </a:xfrm>
          <a:prstGeom prst="rect">
            <a:avLst/>
          </a:prstGeom>
        </p:spPr>
        <p:txBody>
          <a:bodyPr anchor="t">
            <a:noAutofit/>
          </a:bodyPr>
          <a:lstStyle>
            <a:lvl1pPr marL="0" indent="0" algn="l" defTabSz="1219170" rtl="0" eaLnBrk="1" latinLnBrk="0" hangingPunct="1">
              <a:spcBef>
                <a:spcPct val="20000"/>
              </a:spcBef>
              <a:buClr>
                <a:schemeClr val="accent3"/>
              </a:buClr>
              <a:buFont typeface="Arial"/>
              <a:buNone/>
              <a:defRPr lang="en-US" sz="3200" b="1" i="0" kern="1200" dirty="0">
                <a:solidFill>
                  <a:schemeClr val="accent1"/>
                </a:solidFill>
                <a:latin typeface="Segoe UI Semibold" panose="020B0502040204020203" pitchFamily="34" charset="0"/>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Heading</a:t>
            </a:r>
          </a:p>
        </p:txBody>
      </p:sp>
      <p:sp>
        <p:nvSpPr>
          <p:cNvPr id="11" name="Text Placeholder 6">
            <a:extLst>
              <a:ext uri="{FF2B5EF4-FFF2-40B4-BE49-F238E27FC236}">
                <a16:creationId xmlns:a16="http://schemas.microsoft.com/office/drawing/2014/main" id="{FECBCFB8-9B91-D043-9935-03F6EFC9C506}"/>
              </a:ext>
            </a:extLst>
          </p:cNvPr>
          <p:cNvSpPr>
            <a:spLocks noGrp="1"/>
          </p:cNvSpPr>
          <p:nvPr>
            <p:ph type="body" sz="quarter" idx="26" hasCustomPrompt="1"/>
          </p:nvPr>
        </p:nvSpPr>
        <p:spPr>
          <a:xfrm>
            <a:off x="416993" y="3436143"/>
            <a:ext cx="5266483" cy="2907536"/>
          </a:xfrm>
          <a:prstGeom prst="rect">
            <a:avLst/>
          </a:prstGeom>
        </p:spPr>
        <p:txBody>
          <a:bodyPr/>
          <a:lstStyle>
            <a:lvl1pPr marL="0" indent="0" algn="l" defTabSz="1219170" rtl="0" eaLnBrk="1" latinLnBrk="0" hangingPunct="1">
              <a:lnSpc>
                <a:spcPct val="100000"/>
              </a:lnSpc>
              <a:spcBef>
                <a:spcPct val="20000"/>
              </a:spcBef>
              <a:spcAft>
                <a:spcPts val="0"/>
              </a:spcAft>
              <a:buClr>
                <a:schemeClr val="accent3"/>
              </a:buClr>
              <a:buFont typeface="Arial"/>
              <a:buNone/>
              <a:defRPr lang="en-US" sz="3200" b="0" i="0" kern="1200" dirty="0">
                <a:solidFill>
                  <a:schemeClr val="tx2"/>
                </a:solidFill>
                <a:latin typeface="+mn-lt"/>
                <a:ea typeface="Segoe UI Semibold" panose="020B0502040204020203" pitchFamily="34" charset="0"/>
                <a:cs typeface="Segoe UI Semibold" panose="020B0502040204020203" pitchFamily="34" charset="0"/>
              </a:defRPr>
            </a:lvl1pPr>
          </a:lstStyle>
          <a:p>
            <a:pPr marL="0" lvl="0" indent="0" algn="l" defTabSz="1219170" rtl="0" eaLnBrk="1" latinLnBrk="0" hangingPunct="1">
              <a:spcBef>
                <a:spcPct val="20000"/>
              </a:spcBef>
              <a:buClr>
                <a:schemeClr val="accent3"/>
              </a:buClr>
              <a:buFont typeface="Arial"/>
              <a:buNone/>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p>
        </p:txBody>
      </p:sp>
      <p:pic>
        <p:nvPicPr>
          <p:cNvPr id="6" name="Picture 5">
            <a:extLst>
              <a:ext uri="{FF2B5EF4-FFF2-40B4-BE49-F238E27FC236}">
                <a16:creationId xmlns:a16="http://schemas.microsoft.com/office/drawing/2014/main" id="{708331ED-3501-4FBB-888D-A4A7D118AF2D}"/>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39303148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416993" y="583916"/>
            <a:ext cx="11241607" cy="818705"/>
          </a:xfrm>
          <a:prstGeom prst="rect">
            <a:avLst/>
          </a:prstGeom>
        </p:spPr>
        <p:txBody>
          <a:bodyPr/>
          <a:lstStyle>
            <a:lvl1pPr>
              <a:defRPr sz="5333" b="0" i="0">
                <a:latin typeface="Segoe UI" panose="020B0502040204020203" pitchFamily="34" charset="0"/>
                <a:cs typeface="Segoe UI" panose="020B0502040204020203" pitchFamily="34" charset="0"/>
              </a:defRPr>
            </a:lvl1pPr>
          </a:lstStyle>
          <a:p>
            <a:r>
              <a:rPr lang="en-US"/>
              <a:t>Slide Title Here</a:t>
            </a:r>
          </a:p>
        </p:txBody>
      </p:sp>
      <p:pic>
        <p:nvPicPr>
          <p:cNvPr id="4" name="Picture 3">
            <a:extLst>
              <a:ext uri="{FF2B5EF4-FFF2-40B4-BE49-F238E27FC236}">
                <a16:creationId xmlns:a16="http://schemas.microsoft.com/office/drawing/2014/main" id="{293DAB39-8F66-44E9-A761-79C255215FD1}"/>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11251540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2B7762-DD62-AB4E-A47E-4A8A1D612F7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
        <p:nvSpPr>
          <p:cNvPr id="9" name="Title 1">
            <a:extLst>
              <a:ext uri="{FF2B5EF4-FFF2-40B4-BE49-F238E27FC236}">
                <a16:creationId xmlns:a16="http://schemas.microsoft.com/office/drawing/2014/main" id="{BA68C171-B55D-6042-A362-393751A53642}"/>
              </a:ext>
            </a:extLst>
          </p:cNvPr>
          <p:cNvSpPr>
            <a:spLocks noGrp="1"/>
          </p:cNvSpPr>
          <p:nvPr>
            <p:ph type="title" hasCustomPrompt="1"/>
          </p:nvPr>
        </p:nvSpPr>
        <p:spPr>
          <a:xfrm>
            <a:off x="416993" y="2055237"/>
            <a:ext cx="4327793" cy="2747529"/>
          </a:xfrm>
          <a:prstGeom prst="rect">
            <a:avLst/>
          </a:prstGeom>
        </p:spPr>
        <p:txBody>
          <a:bodyPr anchor="ctr"/>
          <a:lstStyle>
            <a:lvl1pPr>
              <a:defRPr sz="5333" b="0" i="0">
                <a:latin typeface="Segoe UI" panose="020B0502040204020203" pitchFamily="34" charset="0"/>
                <a:cs typeface="Segoe UI" panose="020B0502040204020203" pitchFamily="34" charset="0"/>
              </a:defRPr>
            </a:lvl1pPr>
          </a:lstStyle>
          <a:p>
            <a:r>
              <a:rPr lang="en-US"/>
              <a:t>Slide Title Here</a:t>
            </a:r>
          </a:p>
        </p:txBody>
      </p:sp>
      <p:pic>
        <p:nvPicPr>
          <p:cNvPr id="4" name="Picture 3">
            <a:extLst>
              <a:ext uri="{FF2B5EF4-FFF2-40B4-BE49-F238E27FC236}">
                <a16:creationId xmlns:a16="http://schemas.microsoft.com/office/drawing/2014/main" id="{550BC0E3-9FFB-4557-9006-4692812990D7}"/>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23501684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PASS Closing Slide">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5020A3-A1C6-5E43-9B8C-9FDA0C6D89D6}"/>
              </a:ext>
            </a:extLst>
          </p:cNvPr>
          <p:cNvPicPr>
            <a:picLocks noChangeAspect="1"/>
          </p:cNvPicPr>
          <p:nvPr userDrawn="1"/>
        </p:nvPicPr>
        <p:blipFill rotWithShape="1">
          <a:blip r:embed="rId2" cstate="screen">
            <a:alphaModFix amt="38000"/>
            <a:extLst>
              <a:ext uri="{28A0092B-C50C-407E-A947-70E740481C1C}">
                <a14:useLocalDpi xmlns:a14="http://schemas.microsoft.com/office/drawing/2010/main"/>
              </a:ext>
            </a:extLst>
          </a:blip>
          <a:srcRect l="17113" t="17762" b="12300"/>
          <a:stretch/>
        </p:blipFill>
        <p:spPr>
          <a:xfrm>
            <a:off x="0" y="0"/>
            <a:ext cx="12192000" cy="6858000"/>
          </a:xfrm>
          <a:prstGeom prst="rect">
            <a:avLst/>
          </a:prstGeom>
          <a:solidFill>
            <a:schemeClr val="tx1"/>
          </a:solidFill>
          <a:effectLst/>
        </p:spPr>
      </p:pic>
      <p:pic>
        <p:nvPicPr>
          <p:cNvPr id="8" name="Picture 7">
            <a:extLst>
              <a:ext uri="{FF2B5EF4-FFF2-40B4-BE49-F238E27FC236}">
                <a16:creationId xmlns:a16="http://schemas.microsoft.com/office/drawing/2014/main" id="{BE760746-3B60-5940-8797-B4B0456020F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30360" b="32521"/>
          <a:stretch/>
        </p:blipFill>
        <p:spPr>
          <a:xfrm>
            <a:off x="3662766" y="2525816"/>
            <a:ext cx="4866468" cy="1806368"/>
          </a:xfrm>
          <a:prstGeom prst="rect">
            <a:avLst/>
          </a:prstGeom>
        </p:spPr>
      </p:pic>
      <p:pic>
        <p:nvPicPr>
          <p:cNvPr id="4" name="Picture 3">
            <a:extLst>
              <a:ext uri="{FF2B5EF4-FFF2-40B4-BE49-F238E27FC236}">
                <a16:creationId xmlns:a16="http://schemas.microsoft.com/office/drawing/2014/main" id="{6457D500-EEEC-44B6-A8D4-6637C67E32AE}"/>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5537346" y="402878"/>
            <a:ext cx="6654655" cy="1720063"/>
          </a:xfrm>
          <a:prstGeom prst="rect">
            <a:avLst/>
          </a:prstGeom>
        </p:spPr>
      </p:pic>
    </p:spTree>
    <p:extLst>
      <p:ext uri="{BB962C8B-B14F-4D97-AF65-F5344CB8AC3E}">
        <p14:creationId xmlns:p14="http://schemas.microsoft.com/office/powerpoint/2010/main" val="39060604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BB3771-A5AF-433F-8591-EAD091C6B8E8}"/>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327222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93E0-5973-45AC-AFCD-1C302A5554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086000B-270B-4A69-8FCE-D104802AE0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741479-ECED-4918-955A-29CD3A5D69D1}"/>
              </a:ext>
            </a:extLst>
          </p:cNvPr>
          <p:cNvSpPr>
            <a:spLocks noGrp="1"/>
          </p:cNvSpPr>
          <p:nvPr>
            <p:ph type="dt" sz="half" idx="10"/>
          </p:nvPr>
        </p:nvSpPr>
        <p:spPr/>
        <p:txBody>
          <a:bodyPr/>
          <a:lstStyle/>
          <a:p>
            <a:fld id="{682AE814-08E7-4DA9-B046-F967A093B4ED}" type="datetime1">
              <a:rPr lang="en-GB" smtClean="0"/>
              <a:t>30/04/2020</a:t>
            </a:fld>
            <a:endParaRPr lang="en-GB"/>
          </a:p>
        </p:txBody>
      </p:sp>
      <p:sp>
        <p:nvSpPr>
          <p:cNvPr id="5" name="Footer Placeholder 4">
            <a:extLst>
              <a:ext uri="{FF2B5EF4-FFF2-40B4-BE49-F238E27FC236}">
                <a16:creationId xmlns:a16="http://schemas.microsoft.com/office/drawing/2014/main" id="{3DEA46B4-0E7B-45E9-8D54-B7646583357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BE20FE-96E5-4EE0-AD70-D535BBD8752F}"/>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09956682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4C2DC2A-7AD3-6F4B-9793-4D46F9B9B04A}"/>
              </a:ext>
            </a:extLst>
          </p:cNvPr>
          <p:cNvGrpSpPr/>
          <p:nvPr userDrawn="1"/>
        </p:nvGrpSpPr>
        <p:grpSpPr>
          <a:xfrm>
            <a:off x="6096000" y="243840"/>
            <a:ext cx="5852160" cy="6370320"/>
            <a:chOff x="4572000" y="182880"/>
            <a:chExt cx="4389120" cy="4777740"/>
          </a:xfrm>
          <a:solidFill>
            <a:schemeClr val="bg2">
              <a:lumMod val="95000"/>
            </a:schemeClr>
          </a:solidFill>
        </p:grpSpPr>
        <p:sp>
          <p:nvSpPr>
            <p:cNvPr id="24" name="Parallelogram 23">
              <a:extLst>
                <a:ext uri="{FF2B5EF4-FFF2-40B4-BE49-F238E27FC236}">
                  <a16:creationId xmlns:a16="http://schemas.microsoft.com/office/drawing/2014/main" id="{15719CD6-287E-7D46-B37C-232F9862A08E}"/>
                </a:ext>
              </a:extLst>
            </p:cNvPr>
            <p:cNvSpPr/>
            <p:nvPr/>
          </p:nvSpPr>
          <p:spPr>
            <a:xfrm>
              <a:off x="4572000" y="182881"/>
              <a:ext cx="3762704" cy="4777739"/>
            </a:xfrm>
            <a:prstGeom prst="parallelogram">
              <a:avLst>
                <a:gd name="adj" fmla="val 2174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Rectangle 24">
              <a:extLst>
                <a:ext uri="{FF2B5EF4-FFF2-40B4-BE49-F238E27FC236}">
                  <a16:creationId xmlns:a16="http://schemas.microsoft.com/office/drawing/2014/main" id="{76866752-5609-3E49-AD8F-EEFDD00C0097}"/>
                </a:ext>
              </a:extLst>
            </p:cNvPr>
            <p:cNvSpPr/>
            <p:nvPr/>
          </p:nvSpPr>
          <p:spPr>
            <a:xfrm flipH="1">
              <a:off x="6318988" y="182880"/>
              <a:ext cx="2642132" cy="47777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 name="Picture Placeholder 2">
            <a:extLst>
              <a:ext uri="{FF2B5EF4-FFF2-40B4-BE49-F238E27FC236}">
                <a16:creationId xmlns:a16="http://schemas.microsoft.com/office/drawing/2014/main" id="{CD971758-2E52-4942-A1B8-B4035CEF862D}"/>
              </a:ext>
            </a:extLst>
          </p:cNvPr>
          <p:cNvSpPr>
            <a:spLocks noGrp="1"/>
          </p:cNvSpPr>
          <p:nvPr>
            <p:ph type="pic" sz="quarter" idx="10" hasCustomPrompt="1"/>
          </p:nvPr>
        </p:nvSpPr>
        <p:spPr>
          <a:xfrm>
            <a:off x="467786" y="514353"/>
            <a:ext cx="1924049" cy="1924049"/>
          </a:xfrm>
          <a:prstGeom prst="ellipse">
            <a:avLst/>
          </a:prstGeom>
          <a:solidFill>
            <a:schemeClr val="bg1"/>
          </a:solidFill>
        </p:spPr>
        <p:txBody>
          <a:bodyPr anchor="ctr"/>
          <a:lstStyle>
            <a:lvl1pPr algn="ctr">
              <a:defRPr sz="1400">
                <a:solidFill>
                  <a:schemeClr val="bg2"/>
                </a:solidFill>
              </a:defRPr>
            </a:lvl1pPr>
          </a:lstStyle>
          <a:p>
            <a:r>
              <a:rPr lang="en-US"/>
              <a:t>PLACE YOUR PHOTO HERE</a:t>
            </a:r>
          </a:p>
        </p:txBody>
      </p:sp>
      <p:sp>
        <p:nvSpPr>
          <p:cNvPr id="50" name="Title 1">
            <a:extLst>
              <a:ext uri="{FF2B5EF4-FFF2-40B4-BE49-F238E27FC236}">
                <a16:creationId xmlns:a16="http://schemas.microsoft.com/office/drawing/2014/main" id="{3D2AFCB0-B95D-F84C-91FE-5AA4A5FE4111}"/>
              </a:ext>
            </a:extLst>
          </p:cNvPr>
          <p:cNvSpPr>
            <a:spLocks noGrp="1"/>
          </p:cNvSpPr>
          <p:nvPr>
            <p:ph type="title" hasCustomPrompt="1"/>
          </p:nvPr>
        </p:nvSpPr>
        <p:spPr>
          <a:xfrm>
            <a:off x="389027" y="2674497"/>
            <a:ext cx="5445189" cy="596555"/>
          </a:xfrm>
          <a:prstGeom prst="rect">
            <a:avLst/>
          </a:prstGeom>
        </p:spPr>
        <p:txBody>
          <a:bodyPr/>
          <a:lstStyle>
            <a:lvl1pPr>
              <a:defRPr sz="4800" b="1" i="0">
                <a:latin typeface="Segoe UI Semibold" panose="020B0502040204020203" pitchFamily="34" charset="0"/>
                <a:cs typeface="Segoe UI Semibold" panose="020B0502040204020203" pitchFamily="34" charset="0"/>
              </a:defRPr>
            </a:lvl1pPr>
          </a:lstStyle>
          <a:p>
            <a:r>
              <a:rPr lang="en-US"/>
              <a:t>Speaker Name</a:t>
            </a:r>
          </a:p>
        </p:txBody>
      </p:sp>
      <p:sp>
        <p:nvSpPr>
          <p:cNvPr id="52" name="Text Placeholder 4">
            <a:extLst>
              <a:ext uri="{FF2B5EF4-FFF2-40B4-BE49-F238E27FC236}">
                <a16:creationId xmlns:a16="http://schemas.microsoft.com/office/drawing/2014/main" id="{4914BB13-04BF-404C-AA9E-28E69E1D6E27}"/>
              </a:ext>
            </a:extLst>
          </p:cNvPr>
          <p:cNvSpPr>
            <a:spLocks noGrp="1"/>
          </p:cNvSpPr>
          <p:nvPr>
            <p:ph type="body" sz="quarter" idx="11" hasCustomPrompt="1"/>
          </p:nvPr>
        </p:nvSpPr>
        <p:spPr>
          <a:xfrm>
            <a:off x="389025" y="3407400"/>
            <a:ext cx="5436992" cy="1032933"/>
          </a:xfrm>
          <a:prstGeom prst="rect">
            <a:avLst/>
          </a:prstGeom>
        </p:spPr>
        <p:txBody>
          <a:bodyPr/>
          <a:lstStyle>
            <a:lvl1pPr>
              <a:lnSpc>
                <a:spcPct val="100000"/>
              </a:lnSpc>
              <a:defRPr sz="3200" b="1" i="0">
                <a:solidFill>
                  <a:schemeClr val="accent2"/>
                </a:solidFill>
                <a:latin typeface="Segoe UI Semibold" panose="020B0502040204020203" pitchFamily="34" charset="0"/>
                <a:cs typeface="Segoe UI Semibold" panose="020B0502040204020203" pitchFamily="34" charset="0"/>
              </a:defRPr>
            </a:lvl1pPr>
          </a:lstStyle>
          <a:p>
            <a:pPr lvl="0"/>
            <a:r>
              <a:rPr lang="en-US"/>
              <a:t>Title</a:t>
            </a:r>
            <a:br>
              <a:rPr lang="en-US"/>
            </a:br>
            <a:r>
              <a:rPr lang="en-US"/>
              <a:t>Company</a:t>
            </a:r>
          </a:p>
        </p:txBody>
      </p:sp>
      <p:sp>
        <p:nvSpPr>
          <p:cNvPr id="53" name="Text Placeholder 4">
            <a:extLst>
              <a:ext uri="{FF2B5EF4-FFF2-40B4-BE49-F238E27FC236}">
                <a16:creationId xmlns:a16="http://schemas.microsoft.com/office/drawing/2014/main" id="{F242CE12-E6F8-964F-9232-CEBB0225A8EA}"/>
              </a:ext>
            </a:extLst>
          </p:cNvPr>
          <p:cNvSpPr>
            <a:spLocks noGrp="1"/>
          </p:cNvSpPr>
          <p:nvPr>
            <p:ph type="body" sz="quarter" idx="12" hasCustomPrompt="1"/>
          </p:nvPr>
        </p:nvSpPr>
        <p:spPr>
          <a:xfrm>
            <a:off x="957472" y="4798104"/>
            <a:ext cx="4868547" cy="1425277"/>
          </a:xfrm>
          <a:prstGeom prst="rect">
            <a:avLst/>
          </a:prstGeom>
        </p:spPr>
        <p:txBody>
          <a:bodyPr/>
          <a:lstStyle>
            <a:lvl1pPr>
              <a:lnSpc>
                <a:spcPct val="100000"/>
              </a:lnSpc>
              <a:spcBef>
                <a:spcPts val="0"/>
              </a:spcBef>
              <a:spcAft>
                <a:spcPts val="1200"/>
              </a:spcAft>
              <a:defRPr lang="en-US" sz="2400" b="0" i="0" kern="1200" dirty="0">
                <a:solidFill>
                  <a:schemeClr val="tx1"/>
                </a:solidFill>
                <a:latin typeface="+mn-lt"/>
                <a:ea typeface="+mn-ea"/>
                <a:cs typeface="Segoe UI Semilight" panose="020B0402040204020203" pitchFamily="34" charset="0"/>
              </a:defRPr>
            </a:lvl1pPr>
          </a:lstStyle>
          <a:p>
            <a:pPr lvl="0"/>
            <a:r>
              <a:rPr lang="en-US"/>
              <a:t>/</a:t>
            </a:r>
            <a:r>
              <a:rPr lang="en-US" err="1"/>
              <a:t>yourname</a:t>
            </a:r>
            <a:endParaRPr lang="en-US"/>
          </a:p>
          <a:p>
            <a:pPr lvl="0"/>
            <a:r>
              <a:rPr lang="en-US"/>
              <a:t>@</a:t>
            </a:r>
            <a:r>
              <a:rPr lang="en-US" err="1"/>
              <a:t>yourhandle</a:t>
            </a:r>
            <a:endParaRPr lang="en-US"/>
          </a:p>
          <a:p>
            <a:pPr lvl="0"/>
            <a:r>
              <a:rPr lang="en-US" err="1"/>
              <a:t>yourname</a:t>
            </a:r>
            <a:endParaRPr lang="en-US"/>
          </a:p>
        </p:txBody>
      </p:sp>
      <p:sp>
        <p:nvSpPr>
          <p:cNvPr id="61" name="Text Placeholder 6">
            <a:extLst>
              <a:ext uri="{FF2B5EF4-FFF2-40B4-BE49-F238E27FC236}">
                <a16:creationId xmlns:a16="http://schemas.microsoft.com/office/drawing/2014/main" id="{4C9BAD48-11ED-1C45-8E0B-00EE221E2613}"/>
              </a:ext>
            </a:extLst>
          </p:cNvPr>
          <p:cNvSpPr>
            <a:spLocks noGrp="1"/>
          </p:cNvSpPr>
          <p:nvPr>
            <p:ph type="body" sz="quarter" idx="15"/>
          </p:nvPr>
        </p:nvSpPr>
        <p:spPr>
          <a:xfrm>
            <a:off x="7505975" y="3667943"/>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
        <p:nvSpPr>
          <p:cNvPr id="62" name="Text Placeholder 6">
            <a:extLst>
              <a:ext uri="{FF2B5EF4-FFF2-40B4-BE49-F238E27FC236}">
                <a16:creationId xmlns:a16="http://schemas.microsoft.com/office/drawing/2014/main" id="{E3F1CDDB-E2E2-5E44-A257-9D44C51E2CC4}"/>
              </a:ext>
            </a:extLst>
          </p:cNvPr>
          <p:cNvSpPr>
            <a:spLocks noGrp="1"/>
          </p:cNvSpPr>
          <p:nvPr>
            <p:ph type="body" sz="quarter" idx="16"/>
          </p:nvPr>
        </p:nvSpPr>
        <p:spPr>
          <a:xfrm>
            <a:off x="7505975" y="780875"/>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Tree>
    <p:extLst>
      <p:ext uri="{BB962C8B-B14F-4D97-AF65-F5344CB8AC3E}">
        <p14:creationId xmlns:p14="http://schemas.microsoft.com/office/powerpoint/2010/main" val="1698157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DAB44-D6A7-4ED9-844D-1C607F3E467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7F5F0DB-DA9A-41C9-BBAD-39AD43B40A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0E4A702-7439-4DE7-ABD7-AB4C23666F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EC0440E-0332-4F38-891D-C58435E54C26}"/>
              </a:ext>
            </a:extLst>
          </p:cNvPr>
          <p:cNvSpPr>
            <a:spLocks noGrp="1"/>
          </p:cNvSpPr>
          <p:nvPr>
            <p:ph type="dt" sz="half" idx="10"/>
          </p:nvPr>
        </p:nvSpPr>
        <p:spPr/>
        <p:txBody>
          <a:bodyPr/>
          <a:lstStyle/>
          <a:p>
            <a:fld id="{E5490008-33EB-4E01-8532-B1391CA76C2B}" type="datetime1">
              <a:rPr lang="en-GB" smtClean="0"/>
              <a:t>30/04/2020</a:t>
            </a:fld>
            <a:endParaRPr lang="en-GB"/>
          </a:p>
        </p:txBody>
      </p:sp>
      <p:sp>
        <p:nvSpPr>
          <p:cNvPr id="6" name="Footer Placeholder 5">
            <a:extLst>
              <a:ext uri="{FF2B5EF4-FFF2-40B4-BE49-F238E27FC236}">
                <a16:creationId xmlns:a16="http://schemas.microsoft.com/office/drawing/2014/main" id="{F9EE1EE3-4EBC-4D3D-8AFC-B4C1CCE8E98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0D3127B-E073-44B7-8942-9C4E0CEE8BFA}"/>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3602669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D7A87-49A3-45CD-94F3-DA9AACF8528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2576466-DB3B-45FA-8A70-462B569CAC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073AAE-403B-46E5-8FFE-BF59EED54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99B86E4-98CF-4B84-92B5-BC49F24AB6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41FE74-DA65-46E6-BAF4-75CBECF449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29575F2-587B-4CEE-B938-930E796E4288}"/>
              </a:ext>
            </a:extLst>
          </p:cNvPr>
          <p:cNvSpPr>
            <a:spLocks noGrp="1"/>
          </p:cNvSpPr>
          <p:nvPr>
            <p:ph type="dt" sz="half" idx="10"/>
          </p:nvPr>
        </p:nvSpPr>
        <p:spPr/>
        <p:txBody>
          <a:bodyPr/>
          <a:lstStyle/>
          <a:p>
            <a:fld id="{8F20094B-ED60-49B2-91CC-1DD50C604E70}" type="datetime1">
              <a:rPr lang="en-GB" smtClean="0"/>
              <a:t>30/04/2020</a:t>
            </a:fld>
            <a:endParaRPr lang="en-GB"/>
          </a:p>
        </p:txBody>
      </p:sp>
      <p:sp>
        <p:nvSpPr>
          <p:cNvPr id="8" name="Footer Placeholder 7">
            <a:extLst>
              <a:ext uri="{FF2B5EF4-FFF2-40B4-BE49-F238E27FC236}">
                <a16:creationId xmlns:a16="http://schemas.microsoft.com/office/drawing/2014/main" id="{53B142E6-10D4-42C1-A96E-4BA08297CFA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55C05AE-6516-4C79-9AA2-DA9E4D0079C9}"/>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643609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AD056-63A7-41EC-A90E-4E7A4235319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F598CED-FDEF-40F6-8919-8AC613A8451B}"/>
              </a:ext>
            </a:extLst>
          </p:cNvPr>
          <p:cNvSpPr>
            <a:spLocks noGrp="1"/>
          </p:cNvSpPr>
          <p:nvPr>
            <p:ph type="dt" sz="half" idx="10"/>
          </p:nvPr>
        </p:nvSpPr>
        <p:spPr/>
        <p:txBody>
          <a:bodyPr/>
          <a:lstStyle/>
          <a:p>
            <a:fld id="{0B61E2AC-785B-4241-B7D9-C71A982BB81C}" type="datetime1">
              <a:rPr lang="en-GB" smtClean="0"/>
              <a:t>30/04/2020</a:t>
            </a:fld>
            <a:endParaRPr lang="en-GB"/>
          </a:p>
        </p:txBody>
      </p:sp>
      <p:sp>
        <p:nvSpPr>
          <p:cNvPr id="4" name="Footer Placeholder 3">
            <a:extLst>
              <a:ext uri="{FF2B5EF4-FFF2-40B4-BE49-F238E27FC236}">
                <a16:creationId xmlns:a16="http://schemas.microsoft.com/office/drawing/2014/main" id="{360D4228-8A2A-43AC-92D2-EF2CB324E6B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510AB866-A48C-4D87-B198-9F66E64C561B}"/>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8791038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6BC2B4-8301-454D-9651-DA9723B98409}"/>
              </a:ext>
            </a:extLst>
          </p:cNvPr>
          <p:cNvSpPr>
            <a:spLocks noGrp="1"/>
          </p:cNvSpPr>
          <p:nvPr>
            <p:ph type="dt" sz="half" idx="10"/>
          </p:nvPr>
        </p:nvSpPr>
        <p:spPr/>
        <p:txBody>
          <a:bodyPr/>
          <a:lstStyle/>
          <a:p>
            <a:fld id="{DE6F0C75-CDAF-4A0E-ACE0-06295EC642EF}" type="datetime1">
              <a:rPr lang="en-GB" smtClean="0"/>
              <a:t>30/04/2020</a:t>
            </a:fld>
            <a:endParaRPr lang="en-GB"/>
          </a:p>
        </p:txBody>
      </p:sp>
      <p:sp>
        <p:nvSpPr>
          <p:cNvPr id="3" name="Footer Placeholder 2">
            <a:extLst>
              <a:ext uri="{FF2B5EF4-FFF2-40B4-BE49-F238E27FC236}">
                <a16:creationId xmlns:a16="http://schemas.microsoft.com/office/drawing/2014/main" id="{2D949890-B13E-4621-826B-FDB09F5A0F2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1E8AD4A4-D047-4572-88E3-9139C7D05C9A}"/>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539534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BF95F-1F6D-4D8C-83D5-956E369316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2B82512-772D-4967-A57A-01047C39A1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E7EC4D22-2B50-493D-B4A4-5BF686A1E5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08F9A7-9E83-4CF1-B172-D3F4926EAEC7}"/>
              </a:ext>
            </a:extLst>
          </p:cNvPr>
          <p:cNvSpPr>
            <a:spLocks noGrp="1"/>
          </p:cNvSpPr>
          <p:nvPr>
            <p:ph type="dt" sz="half" idx="10"/>
          </p:nvPr>
        </p:nvSpPr>
        <p:spPr/>
        <p:txBody>
          <a:bodyPr/>
          <a:lstStyle/>
          <a:p>
            <a:fld id="{35AAF909-B02B-40E3-8D0B-A1E1ABC58BA1}" type="datetime1">
              <a:rPr lang="en-GB" smtClean="0"/>
              <a:t>30/04/2020</a:t>
            </a:fld>
            <a:endParaRPr lang="en-GB"/>
          </a:p>
        </p:txBody>
      </p:sp>
      <p:sp>
        <p:nvSpPr>
          <p:cNvPr id="6" name="Footer Placeholder 5">
            <a:extLst>
              <a:ext uri="{FF2B5EF4-FFF2-40B4-BE49-F238E27FC236}">
                <a16:creationId xmlns:a16="http://schemas.microsoft.com/office/drawing/2014/main" id="{A414F5F1-C538-422B-8F9F-7A0D2851EC6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ECD0324-A89E-4F49-B715-B5B0E021DBE6}"/>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1077660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2C845-B33C-49E5-94F1-E30664F03B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D3D7592-1F26-4E63-8953-420F6413A1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591A3C2-9973-428D-9345-1F0E52526C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CF6665-89CF-44F6-9AB6-884B72AB0AFF}"/>
              </a:ext>
            </a:extLst>
          </p:cNvPr>
          <p:cNvSpPr>
            <a:spLocks noGrp="1"/>
          </p:cNvSpPr>
          <p:nvPr>
            <p:ph type="dt" sz="half" idx="10"/>
          </p:nvPr>
        </p:nvSpPr>
        <p:spPr/>
        <p:txBody>
          <a:bodyPr/>
          <a:lstStyle/>
          <a:p>
            <a:fld id="{693F93F6-9F26-4F16-A56C-9679745F01A4}" type="datetime1">
              <a:rPr lang="en-GB" smtClean="0"/>
              <a:t>30/04/2020</a:t>
            </a:fld>
            <a:endParaRPr lang="en-GB"/>
          </a:p>
        </p:txBody>
      </p:sp>
      <p:sp>
        <p:nvSpPr>
          <p:cNvPr id="6" name="Footer Placeholder 5">
            <a:extLst>
              <a:ext uri="{FF2B5EF4-FFF2-40B4-BE49-F238E27FC236}">
                <a16:creationId xmlns:a16="http://schemas.microsoft.com/office/drawing/2014/main" id="{6029E5F0-3902-4F84-B723-86819AB4ED3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8C430BD-FEDE-48A9-8072-D1F5176A8EB6}"/>
              </a:ext>
            </a:extLst>
          </p:cNvPr>
          <p:cNvSpPr>
            <a:spLocks noGrp="1"/>
          </p:cNvSpPr>
          <p:nvPr>
            <p:ph type="sldNum" sz="quarter" idx="12"/>
          </p:nvPr>
        </p:nvSpPr>
        <p:spPr/>
        <p:txBody>
          <a:bodyPr/>
          <a:lstStyle/>
          <a:p>
            <a:fld id="{62CD48FB-7F56-47E9-8883-3F2796A308E0}" type="slidenum">
              <a:rPr lang="en-GB" smtClean="0"/>
              <a:t>‹#›</a:t>
            </a:fld>
            <a:endParaRPr lang="en-GB"/>
          </a:p>
        </p:txBody>
      </p:sp>
    </p:spTree>
    <p:extLst>
      <p:ext uri="{BB962C8B-B14F-4D97-AF65-F5344CB8AC3E}">
        <p14:creationId xmlns:p14="http://schemas.microsoft.com/office/powerpoint/2010/main" val="2822690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image" Target="../media/image2.png"/><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0E698E-96FB-40C5-B863-439D43FF3F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EC9FC4D-6660-4540-80CF-EBAB776385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337EA28-7A24-446B-B180-95BCD1E1B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1E1A61-83EE-4D7A-8F4C-C9E9D4D7A52B}" type="datetime1">
              <a:rPr lang="en-GB" smtClean="0"/>
              <a:t>30/04/2020</a:t>
            </a:fld>
            <a:endParaRPr lang="en-GB"/>
          </a:p>
        </p:txBody>
      </p:sp>
      <p:sp>
        <p:nvSpPr>
          <p:cNvPr id="5" name="Footer Placeholder 4">
            <a:extLst>
              <a:ext uri="{FF2B5EF4-FFF2-40B4-BE49-F238E27FC236}">
                <a16:creationId xmlns:a16="http://schemas.microsoft.com/office/drawing/2014/main" id="{61356715-EBB0-4C3A-B5F2-5C97F0D2F8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1CEC933D-1F6F-41C9-9C28-FC5E770A08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D48FB-7F56-47E9-8883-3F2796A308E0}" type="slidenum">
              <a:rPr lang="en-GB" smtClean="0"/>
              <a:t>‹#›</a:t>
            </a:fld>
            <a:endParaRPr lang="en-GB"/>
          </a:p>
        </p:txBody>
      </p:sp>
    </p:spTree>
    <p:extLst>
      <p:ext uri="{BB962C8B-B14F-4D97-AF65-F5344CB8AC3E}">
        <p14:creationId xmlns:p14="http://schemas.microsoft.com/office/powerpoint/2010/main" val="3754276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64D84B-1C84-8D43-9B05-EC9DFD78A1BF}"/>
              </a:ext>
            </a:extLst>
          </p:cNvPr>
          <p:cNvPicPr>
            <a:picLocks noChangeAspect="1"/>
          </p:cNvPicPr>
          <p:nvPr userDrawn="1"/>
        </p:nvPicPr>
        <p:blipFill rotWithShape="1">
          <a:blip r:embed="rId19" cstate="screen">
            <a:extLst>
              <a:ext uri="{28A0092B-C50C-407E-A947-70E740481C1C}">
                <a14:useLocalDpi xmlns:a14="http://schemas.microsoft.com/office/drawing/2010/main"/>
              </a:ext>
            </a:extLst>
          </a:blip>
          <a:srcRect/>
          <a:stretch/>
        </p:blipFill>
        <p:spPr>
          <a:xfrm>
            <a:off x="11111031" y="6343804"/>
            <a:ext cx="774703" cy="315105"/>
          </a:xfrm>
          <a:prstGeom prst="rect">
            <a:avLst/>
          </a:prstGeom>
        </p:spPr>
      </p:pic>
    </p:spTree>
    <p:extLst>
      <p:ext uri="{BB962C8B-B14F-4D97-AF65-F5344CB8AC3E}">
        <p14:creationId xmlns:p14="http://schemas.microsoft.com/office/powerpoint/2010/main" val="262584084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Lst>
  <p:hf hdr="0" ftr="0" dt="0"/>
  <p:txStyles>
    <p:titleStyle>
      <a:lvl1pPr marL="0" marR="0" indent="0" algn="l" defTabSz="609585" rtl="0" eaLnBrk="1" fontAlgn="auto" latinLnBrk="0" hangingPunct="1">
        <a:lnSpc>
          <a:spcPts val="4667"/>
        </a:lnSpc>
        <a:spcBef>
          <a:spcPct val="0"/>
        </a:spcBef>
        <a:spcAft>
          <a:spcPts val="0"/>
        </a:spcAft>
        <a:buClrTx/>
        <a:buSzTx/>
        <a:buFontTx/>
        <a:buNone/>
        <a:tabLst/>
        <a:defRPr kumimoji="0" lang="en-US" sz="48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p:titleStyle>
    <p:bodyStyle>
      <a:lvl1pPr marL="0" indent="0" algn="l" defTabSz="1219170" rtl="0" eaLnBrk="1" latinLnBrk="0" hangingPunct="1">
        <a:spcBef>
          <a:spcPct val="20000"/>
        </a:spcBef>
        <a:buClr>
          <a:schemeClr val="accent3"/>
        </a:buClr>
        <a:buFont typeface="Arial"/>
        <a:buNone/>
        <a:defRPr sz="3200" b="0" i="0" kern="1200">
          <a:solidFill>
            <a:schemeClr val="tx1"/>
          </a:solidFill>
          <a:latin typeface="Segoe UI Semilight" panose="020B0402040204020203" pitchFamily="34" charset="0"/>
          <a:ea typeface="+mn-ea"/>
          <a:cs typeface="Segoe UI Semilight" panose="020B0402040204020203" pitchFamily="34" charset="0"/>
        </a:defRPr>
      </a:lvl1pPr>
      <a:lvl2pPr marL="457189" indent="-457189" algn="l" defTabSz="1219170" rtl="0" eaLnBrk="1" latinLnBrk="0" hangingPunct="1">
        <a:spcBef>
          <a:spcPct val="20000"/>
        </a:spcBef>
        <a:buClr>
          <a:schemeClr val="accent3"/>
        </a:buClr>
        <a:buFont typeface="Arial"/>
        <a:buChar char="•"/>
        <a:defRPr lang="en-US" sz="2667" b="0" i="0" kern="1200" dirty="0" smtClean="0">
          <a:solidFill>
            <a:schemeClr val="tx1"/>
          </a:solidFill>
          <a:latin typeface="Segoe UI Semilight" panose="020B0402040204020203" pitchFamily="34" charset="0"/>
          <a:ea typeface="+mn-ea"/>
          <a:cs typeface="Segoe UI Semilight" panose="020B0402040204020203" pitchFamily="34" charset="0"/>
        </a:defRPr>
      </a:lvl2pPr>
      <a:lvl3pPr marL="850879"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3pPr>
      <a:lvl4pPr marL="1229753" indent="-457189" algn="l" defTabSz="1219170" rtl="0" eaLnBrk="1" latinLnBrk="0" hangingPunct="1">
        <a:spcBef>
          <a:spcPct val="20000"/>
        </a:spcBef>
        <a:buClr>
          <a:schemeClr val="accent3"/>
        </a:buClr>
        <a:buFont typeface="Arial"/>
        <a:buChar char="•"/>
        <a:defRPr lang="en-US" sz="2400" b="0" i="0" kern="1200" dirty="0" smtClean="0">
          <a:solidFill>
            <a:schemeClr val="tx1"/>
          </a:solidFill>
          <a:latin typeface="Segoe UI Semilight" panose="020B0402040204020203" pitchFamily="34" charset="0"/>
          <a:ea typeface="+mn-ea"/>
          <a:cs typeface="Segoe UI Semilight" panose="020B0402040204020203" pitchFamily="34" charset="0"/>
        </a:defRPr>
      </a:lvl4pPr>
      <a:lvl5pPr marL="1585344" indent="-457189" algn="l" defTabSz="1219170" rtl="0" eaLnBrk="1" latinLnBrk="0" hangingPunct="1">
        <a:spcBef>
          <a:spcPct val="20000"/>
        </a:spcBef>
        <a:buClr>
          <a:schemeClr val="accent3"/>
        </a:buClr>
        <a:buFont typeface="Arial"/>
        <a:buChar char="•"/>
        <a:defRPr lang="en-US" sz="2400" b="0" i="0" kern="1200" dirty="0">
          <a:solidFill>
            <a:schemeClr val="tx1"/>
          </a:solidFill>
          <a:latin typeface="Segoe UI Semilight" panose="020B0402040204020203" pitchFamily="34" charset="0"/>
          <a:ea typeface="+mn-ea"/>
          <a:cs typeface="Segoe UI Semilight" panose="020B0402040204020203"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en.wikipedia.org/wiki/Houston,_we_have_a_proble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jp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1.png"/><Relationship Id="rId10" Type="http://schemas.openxmlformats.org/officeDocument/2006/relationships/image" Target="../media/image30.png"/><Relationship Id="rId4" Type="http://schemas.openxmlformats.org/officeDocument/2006/relationships/image" Target="../media/image20.png"/><Relationship Id="rId9" Type="http://schemas.openxmlformats.org/officeDocument/2006/relationships/image" Target="../media/image29.png"/></Relationships>
</file>

<file path=ppt/slides/_rels/slide25.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5.png"/><Relationship Id="rId2" Type="http://schemas.openxmlformats.org/officeDocument/2006/relationships/image" Target="../media/image18.jp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1.png"/><Relationship Id="rId10" Type="http://schemas.openxmlformats.org/officeDocument/2006/relationships/image" Target="../media/image30.png"/><Relationship Id="rId4" Type="http://schemas.openxmlformats.org/officeDocument/2006/relationships/image" Target="../media/image20.png"/><Relationship Id="rId9" Type="http://schemas.openxmlformats.org/officeDocument/2006/relationships/image" Target="../media/image29.png"/></Relationships>
</file>

<file path=ppt/slides/_rels/slide2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19.png"/><Relationship Id="rId7" Type="http://schemas.openxmlformats.org/officeDocument/2006/relationships/image" Target="../media/image29.png"/><Relationship Id="rId2" Type="http://schemas.openxmlformats.org/officeDocument/2006/relationships/image" Target="../media/image18.jp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1.png"/><Relationship Id="rId10" Type="http://schemas.openxmlformats.org/officeDocument/2006/relationships/image" Target="../media/image25.png"/><Relationship Id="rId4" Type="http://schemas.openxmlformats.org/officeDocument/2006/relationships/image" Target="../media/image20.png"/><Relationship Id="rId9" Type="http://schemas.openxmlformats.org/officeDocument/2006/relationships/image" Target="../media/image24.png"/></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32.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5.png"/><Relationship Id="rId1" Type="http://schemas.openxmlformats.org/officeDocument/2006/relationships/slideLayout" Target="../slideLayouts/slideLayout29.xml"/><Relationship Id="rId4" Type="http://schemas.openxmlformats.org/officeDocument/2006/relationships/image" Target="../media/image36.png"/></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5.png"/><Relationship Id="rId1" Type="http://schemas.openxmlformats.org/officeDocument/2006/relationships/slideLayout" Target="../slideLayouts/slideLayout29.xml"/><Relationship Id="rId4" Type="http://schemas.openxmlformats.org/officeDocument/2006/relationships/image" Target="../media/image36.png"/></Relationships>
</file>

<file path=ppt/slides/_rels/slide43.xml.rels><?xml version="1.0" encoding="UTF-8" standalone="yes"?>
<Relationships xmlns="http://schemas.openxmlformats.org/package/2006/relationships"><Relationship Id="rId2" Type="http://schemas.openxmlformats.org/officeDocument/2006/relationships/hyperlink" Target="https://devblogs.microsoft.com/dotnet/net-interactive-is-here-net-notebooks-preview-2/"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close up of an animal&#10;&#10;Description automatically generated">
            <a:extLst>
              <a:ext uri="{FF2B5EF4-FFF2-40B4-BE49-F238E27FC236}">
                <a16:creationId xmlns:a16="http://schemas.microsoft.com/office/drawing/2014/main" id="{FD56979A-E1ED-4A80-831F-88235FD4F857}"/>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16" name="Rectangle 10">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2A6C69-5E6E-4682-82BE-0DD0B6CFB139}"/>
              </a:ext>
            </a:extLst>
          </p:cNvPr>
          <p:cNvSpPr>
            <a:spLocks noGrp="1"/>
          </p:cNvSpPr>
          <p:nvPr>
            <p:ph type="ctrTitle"/>
          </p:nvPr>
        </p:nvSpPr>
        <p:spPr>
          <a:xfrm>
            <a:off x="523875" y="5317240"/>
            <a:ext cx="11210925" cy="744836"/>
          </a:xfrm>
        </p:spPr>
        <p:txBody>
          <a:bodyPr vert="horz" lIns="91440" tIns="45720" rIns="91440" bIns="45720" rtlCol="0" anchor="ctr">
            <a:normAutofit/>
          </a:bodyPr>
          <a:lstStyle/>
          <a:p>
            <a:r>
              <a:rPr lang="en-US" sz="3600" b="1" dirty="0">
                <a:solidFill>
                  <a:schemeClr val="tx1">
                    <a:lumMod val="85000"/>
                    <a:lumOff val="15000"/>
                  </a:schemeClr>
                </a:solidFill>
              </a:rPr>
              <a:t>PowerShell in Notebooks</a:t>
            </a:r>
          </a:p>
        </p:txBody>
      </p:sp>
      <p:cxnSp>
        <p:nvCxnSpPr>
          <p:cNvPr id="17" name="Straight Connector 12">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CEA33CDD-95F5-4015-9E63-A86F0E4A0892}"/>
              </a:ext>
            </a:extLst>
          </p:cNvPr>
          <p:cNvSpPr>
            <a:spLocks noGrp="1"/>
          </p:cNvSpPr>
          <p:nvPr>
            <p:ph type="ftr" sz="quarter" idx="11"/>
          </p:nvPr>
        </p:nvSpPr>
        <p:spPr>
          <a:xfrm>
            <a:off x="94390" y="6356350"/>
            <a:ext cx="12028784" cy="421997"/>
          </a:xfrm>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Tree>
    <p:extLst>
      <p:ext uri="{BB962C8B-B14F-4D97-AF65-F5344CB8AC3E}">
        <p14:creationId xmlns:p14="http://schemas.microsoft.com/office/powerpoint/2010/main" val="259728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2330" y="1403359"/>
            <a:ext cx="6668431" cy="4763165"/>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9E5F9F0-F431-4A18-9948-19632B801A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6476" y="1262331"/>
            <a:ext cx="8419048" cy="43333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41234" y="405189"/>
            <a:ext cx="8780952" cy="6047619"/>
          </a:xfrm>
          <a:prstGeom prst="rect">
            <a:avLst/>
          </a:prstGeom>
        </p:spPr>
      </p:pic>
    </p:spTree>
    <p:extLst>
      <p:ext uri="{BB962C8B-B14F-4D97-AF65-F5344CB8AC3E}">
        <p14:creationId xmlns:p14="http://schemas.microsoft.com/office/powerpoint/2010/main" val="37542720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0208" y="1265891"/>
            <a:ext cx="6696557" cy="4612054"/>
          </a:xfrm>
          <a:prstGeom prst="rect">
            <a:avLst/>
          </a:prstGeom>
        </p:spPr>
      </p:pic>
    </p:spTree>
    <p:extLst>
      <p:ext uri="{BB962C8B-B14F-4D97-AF65-F5344CB8AC3E}">
        <p14:creationId xmlns:p14="http://schemas.microsoft.com/office/powerpoint/2010/main" val="180900450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7688052" y="1620233"/>
            <a:ext cx="7178316" cy="4277032"/>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3109284" y="1394994"/>
            <a:ext cx="12192000" cy="4727510"/>
          </a:xfrm>
          <a:prstGeom prst="rect">
            <a:avLst/>
          </a:prstGeom>
        </p:spPr>
      </p:pic>
    </p:spTree>
    <p:extLst>
      <p:ext uri="{BB962C8B-B14F-4D97-AF65-F5344CB8AC3E}">
        <p14:creationId xmlns:p14="http://schemas.microsoft.com/office/powerpoint/2010/main" val="316742284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7688052" y="1620233"/>
            <a:ext cx="7178316" cy="4277032"/>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591027" y="1682173"/>
            <a:ext cx="9009945" cy="3493652"/>
          </a:xfrm>
          <a:prstGeom prst="rect">
            <a:avLst/>
          </a:prstGeom>
        </p:spPr>
      </p:pic>
    </p:spTree>
    <p:extLst>
      <p:ext uri="{BB962C8B-B14F-4D97-AF65-F5344CB8AC3E}">
        <p14:creationId xmlns:p14="http://schemas.microsoft.com/office/powerpoint/2010/main" val="38726394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1876770" y="1153357"/>
            <a:ext cx="7638604" cy="4551284"/>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3141739" y="1620233"/>
            <a:ext cx="9009945" cy="3493652"/>
          </a:xfrm>
          <a:prstGeom prst="rect">
            <a:avLst/>
          </a:prstGeom>
        </p:spPr>
      </p:pic>
    </p:spTree>
    <p:extLst>
      <p:ext uri="{BB962C8B-B14F-4D97-AF65-F5344CB8AC3E}">
        <p14:creationId xmlns:p14="http://schemas.microsoft.com/office/powerpoint/2010/main" val="39331889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2018</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8137769" y="1213833"/>
            <a:ext cx="7638604" cy="4551284"/>
          </a:xfrm>
          <a:prstGeom prst="rect">
            <a:avLst/>
          </a:prstGeom>
        </p:spPr>
      </p:pic>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3"/>
          <a:stretch>
            <a:fillRect/>
          </a:stretch>
        </p:blipFill>
        <p:spPr>
          <a:xfrm>
            <a:off x="12600253" y="1414459"/>
            <a:ext cx="12192000" cy="4657179"/>
          </a:xfrm>
          <a:prstGeom prst="rect">
            <a:avLst/>
          </a:prstGeom>
        </p:spPr>
      </p:pic>
    </p:spTree>
    <p:extLst>
      <p:ext uri="{BB962C8B-B14F-4D97-AF65-F5344CB8AC3E}">
        <p14:creationId xmlns:p14="http://schemas.microsoft.com/office/powerpoint/2010/main" val="249574699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2018</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8137769" y="1213833"/>
            <a:ext cx="7638604" cy="4551284"/>
          </a:xfrm>
          <a:prstGeom prst="rect">
            <a:avLst/>
          </a:prstGeom>
        </p:spPr>
      </p:pic>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3"/>
          <a:stretch>
            <a:fillRect/>
          </a:stretch>
        </p:blipFill>
        <p:spPr>
          <a:xfrm>
            <a:off x="1352912" y="1617203"/>
            <a:ext cx="9486176" cy="3623591"/>
          </a:xfrm>
          <a:prstGeom prst="rect">
            <a:avLst/>
          </a:prstGeom>
        </p:spPr>
      </p:pic>
    </p:spTree>
    <p:extLst>
      <p:ext uri="{BB962C8B-B14F-4D97-AF65-F5344CB8AC3E}">
        <p14:creationId xmlns:p14="http://schemas.microsoft.com/office/powerpoint/2010/main" val="116417227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3977137" y="2725389"/>
            <a:ext cx="4237725" cy="1407221"/>
          </a:xfrm>
        </p:spPr>
        <p:txBody>
          <a:bodyPr>
            <a:normAutofit fontScale="92500"/>
          </a:bodyPr>
          <a:lstStyle/>
          <a:p>
            <a:pPr marL="0" indent="0">
              <a:buNone/>
            </a:pPr>
            <a:r>
              <a:rPr lang="en-GB" sz="9600" dirty="0"/>
              <a:t>2016-17</a:t>
            </a:r>
          </a:p>
        </p:txBody>
      </p:sp>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2"/>
          <a:stretch>
            <a:fillRect/>
          </a:stretch>
        </p:blipFill>
        <p:spPr>
          <a:xfrm>
            <a:off x="12670268" y="1677679"/>
            <a:ext cx="9486176" cy="3623591"/>
          </a:xfrm>
          <a:prstGeom prst="rect">
            <a:avLst/>
          </a:prstGeom>
        </p:spPr>
      </p:pic>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3"/>
          <a:stretch>
            <a:fillRect/>
          </a:stretch>
        </p:blipFill>
        <p:spPr>
          <a:xfrm>
            <a:off x="-12853496" y="1566802"/>
            <a:ext cx="12192000" cy="3578087"/>
          </a:xfrm>
          <a:prstGeom prst="rect">
            <a:avLst/>
          </a:prstGeom>
        </p:spPr>
      </p:pic>
    </p:spTree>
    <p:extLst>
      <p:ext uri="{BB962C8B-B14F-4D97-AF65-F5344CB8AC3E}">
        <p14:creationId xmlns:p14="http://schemas.microsoft.com/office/powerpoint/2010/main" val="102839520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3977137" y="2725389"/>
            <a:ext cx="4237725" cy="1407221"/>
          </a:xfrm>
        </p:spPr>
        <p:txBody>
          <a:bodyPr>
            <a:normAutofit fontScale="92500"/>
          </a:bodyPr>
          <a:lstStyle/>
          <a:p>
            <a:pPr marL="0" indent="0">
              <a:buNone/>
            </a:pPr>
            <a:r>
              <a:rPr lang="en-GB" sz="9600" dirty="0"/>
              <a:t>2016-17</a:t>
            </a:r>
          </a:p>
        </p:txBody>
      </p:sp>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2"/>
          <a:stretch>
            <a:fillRect/>
          </a:stretch>
        </p:blipFill>
        <p:spPr>
          <a:xfrm>
            <a:off x="951390" y="1919168"/>
            <a:ext cx="10289217" cy="3019662"/>
          </a:xfrm>
          <a:prstGeom prst="rect">
            <a:avLst/>
          </a:prstGeom>
        </p:spPr>
      </p:pic>
      <p:pic>
        <p:nvPicPr>
          <p:cNvPr id="3" name="Picture 2">
            <a:extLst>
              <a:ext uri="{FF2B5EF4-FFF2-40B4-BE49-F238E27FC236}">
                <a16:creationId xmlns:a16="http://schemas.microsoft.com/office/drawing/2014/main" id="{F38E22BC-8B3E-4E27-B212-1B4AB3037F39}"/>
              </a:ext>
            </a:extLst>
          </p:cNvPr>
          <p:cNvPicPr>
            <a:picLocks noChangeAspect="1"/>
          </p:cNvPicPr>
          <p:nvPr/>
        </p:nvPicPr>
        <p:blipFill>
          <a:blip r:embed="rId3"/>
          <a:stretch>
            <a:fillRect/>
          </a:stretch>
        </p:blipFill>
        <p:spPr>
          <a:xfrm>
            <a:off x="13681146" y="1458900"/>
            <a:ext cx="12192000" cy="4801336"/>
          </a:xfrm>
          <a:prstGeom prst="rect">
            <a:avLst/>
          </a:prstGeom>
        </p:spPr>
      </p:pic>
    </p:spTree>
    <p:extLst>
      <p:ext uri="{BB962C8B-B14F-4D97-AF65-F5344CB8AC3E}">
        <p14:creationId xmlns:p14="http://schemas.microsoft.com/office/powerpoint/2010/main" val="33039905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2"/>
          <a:stretch>
            <a:fillRect/>
          </a:stretch>
        </p:blipFill>
        <p:spPr>
          <a:xfrm>
            <a:off x="-11488753" y="1566802"/>
            <a:ext cx="10289217" cy="3019662"/>
          </a:xfrm>
          <a:prstGeom prst="rect">
            <a:avLst/>
          </a:prstGeom>
        </p:spPr>
      </p:pic>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3"/>
          <a:stretch>
            <a:fillRect/>
          </a:stretch>
        </p:blipFill>
        <p:spPr>
          <a:xfrm>
            <a:off x="13391535" y="1090769"/>
            <a:ext cx="9148651" cy="3019662"/>
          </a:xfrm>
          <a:prstGeom prst="rect">
            <a:avLst/>
          </a:prstGeom>
        </p:spPr>
      </p:pic>
    </p:spTree>
    <p:extLst>
      <p:ext uri="{BB962C8B-B14F-4D97-AF65-F5344CB8AC3E}">
        <p14:creationId xmlns:p14="http://schemas.microsoft.com/office/powerpoint/2010/main" val="36568675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62CC7-BA9B-42E1-9C69-7F031184797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5A7A1E6D-F3CA-4855-9A32-7B4DEA1944C8}"/>
              </a:ext>
            </a:extLst>
          </p:cNvPr>
          <p:cNvSpPr>
            <a:spLocks noGrp="1"/>
          </p:cNvSpPr>
          <p:nvPr>
            <p:ph idx="1"/>
          </p:nvPr>
        </p:nvSpPr>
        <p:spPr/>
        <p:txBody>
          <a:bodyPr/>
          <a:lstStyle/>
          <a:p>
            <a:endParaRPr lang="en-GB"/>
          </a:p>
        </p:txBody>
      </p:sp>
      <p:sp>
        <p:nvSpPr>
          <p:cNvPr id="4" name="Footer Placeholder 3">
            <a:extLst>
              <a:ext uri="{FF2B5EF4-FFF2-40B4-BE49-F238E27FC236}">
                <a16:creationId xmlns:a16="http://schemas.microsoft.com/office/drawing/2014/main" id="{D4F2AD82-F86D-4A7B-8B89-CDA6852B3DE5}"/>
              </a:ext>
            </a:extLst>
          </p:cNvPr>
          <p:cNvSpPr>
            <a:spLocks noGrp="1"/>
          </p:cNvSpPr>
          <p:nvPr>
            <p:ph type="ftr" sz="quarter" idx="11"/>
          </p:nvPr>
        </p:nvSpPr>
        <p:spPr/>
        <p:txBody>
          <a:bodyPr/>
          <a:lstStyle/>
          <a:p>
            <a:endParaRPr lang="en-GB"/>
          </a:p>
        </p:txBody>
      </p:sp>
      <p:pic>
        <p:nvPicPr>
          <p:cNvPr id="1026" name="Picture 2" descr="Image">
            <a:extLst>
              <a:ext uri="{FF2B5EF4-FFF2-40B4-BE49-F238E27FC236}">
                <a16:creationId xmlns:a16="http://schemas.microsoft.com/office/drawing/2014/main" id="{20E70C3A-766A-46D6-8EDA-8ECDB06F8A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0313372" cy="68281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a:extLst>
              <a:ext uri="{FF2B5EF4-FFF2-40B4-BE49-F238E27FC236}">
                <a16:creationId xmlns:a16="http://schemas.microsoft.com/office/drawing/2014/main" id="{43EB8893-C232-4E65-94DE-545DF9B096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2914" y="136525"/>
            <a:ext cx="2923592" cy="219269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a:extLst>
              <a:ext uri="{FF2B5EF4-FFF2-40B4-BE49-F238E27FC236}">
                <a16:creationId xmlns:a16="http://schemas.microsoft.com/office/drawing/2014/main" id="{C77812DB-FE77-429D-B8B0-116EFED851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522" y="4488513"/>
            <a:ext cx="3119535" cy="2339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30166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2"/>
          <a:stretch>
            <a:fillRect/>
          </a:stretch>
        </p:blipFill>
        <p:spPr>
          <a:xfrm>
            <a:off x="1521673" y="1919168"/>
            <a:ext cx="9148651" cy="3019662"/>
          </a:xfrm>
          <a:prstGeom prst="rect">
            <a:avLst/>
          </a:prstGeom>
        </p:spPr>
      </p:pic>
      <p:pic>
        <p:nvPicPr>
          <p:cNvPr id="8" name="Picture 7">
            <a:extLst>
              <a:ext uri="{FF2B5EF4-FFF2-40B4-BE49-F238E27FC236}">
                <a16:creationId xmlns:a16="http://schemas.microsoft.com/office/drawing/2014/main" id="{F63072FE-5073-42F8-8796-55EB891F7113}"/>
              </a:ext>
            </a:extLst>
          </p:cNvPr>
          <p:cNvPicPr>
            <a:picLocks noChangeAspect="1"/>
          </p:cNvPicPr>
          <p:nvPr/>
        </p:nvPicPr>
        <p:blipFill>
          <a:blip r:embed="rId3"/>
          <a:stretch>
            <a:fillRect/>
          </a:stretch>
        </p:blipFill>
        <p:spPr>
          <a:xfrm>
            <a:off x="13168244" y="241239"/>
            <a:ext cx="12192000" cy="6094268"/>
          </a:xfrm>
          <a:prstGeom prst="rect">
            <a:avLst/>
          </a:prstGeom>
        </p:spPr>
      </p:pic>
    </p:spTree>
    <p:extLst>
      <p:ext uri="{BB962C8B-B14F-4D97-AF65-F5344CB8AC3E}">
        <p14:creationId xmlns:p14="http://schemas.microsoft.com/office/powerpoint/2010/main" val="86935423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2"/>
          <a:stretch>
            <a:fillRect/>
          </a:stretch>
        </p:blipFill>
        <p:spPr>
          <a:xfrm>
            <a:off x="-9972380" y="2431585"/>
            <a:ext cx="9148651" cy="3019662"/>
          </a:xfrm>
          <a:prstGeom prst="rect">
            <a:avLst/>
          </a:prstGeom>
        </p:spPr>
      </p:pic>
      <p:pic>
        <p:nvPicPr>
          <p:cNvPr id="8" name="Picture 7">
            <a:extLst>
              <a:ext uri="{FF2B5EF4-FFF2-40B4-BE49-F238E27FC236}">
                <a16:creationId xmlns:a16="http://schemas.microsoft.com/office/drawing/2014/main" id="{F63072FE-5073-42F8-8796-55EB891F7113}"/>
              </a:ext>
            </a:extLst>
          </p:cNvPr>
          <p:cNvPicPr>
            <a:picLocks noChangeAspect="1"/>
          </p:cNvPicPr>
          <p:nvPr/>
        </p:nvPicPr>
        <p:blipFill>
          <a:blip r:embed="rId3"/>
          <a:stretch>
            <a:fillRect/>
          </a:stretch>
        </p:blipFill>
        <p:spPr>
          <a:xfrm>
            <a:off x="1200717" y="1356717"/>
            <a:ext cx="9790566" cy="4893892"/>
          </a:xfrm>
          <a:prstGeom prst="rect">
            <a:avLst/>
          </a:prstGeom>
        </p:spPr>
      </p:pic>
    </p:spTree>
    <p:extLst>
      <p:ext uri="{BB962C8B-B14F-4D97-AF65-F5344CB8AC3E}">
        <p14:creationId xmlns:p14="http://schemas.microsoft.com/office/powerpoint/2010/main" val="38959598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718421"/>
            <a:ext cx="10541000" cy="1421158"/>
          </a:xfrm>
        </p:spPr>
        <p:txBody>
          <a:bodyPr>
            <a:noAutofit/>
          </a:bodyPr>
          <a:lstStyle/>
          <a:p>
            <a:pPr marL="0" indent="0">
              <a:buNone/>
            </a:pPr>
            <a:r>
              <a:rPr lang="en-GB" sz="9600" dirty="0"/>
              <a:t>A Decade and a Half</a:t>
            </a:r>
          </a:p>
        </p:txBody>
      </p:sp>
      <p:pic>
        <p:nvPicPr>
          <p:cNvPr id="11" name="Picture 10">
            <a:extLst>
              <a:ext uri="{FF2B5EF4-FFF2-40B4-BE49-F238E27FC236}">
                <a16:creationId xmlns:a16="http://schemas.microsoft.com/office/drawing/2014/main" id="{C5BF7DF0-7BAD-491C-B9BD-F056997B09F8}"/>
              </a:ext>
            </a:extLst>
          </p:cNvPr>
          <p:cNvPicPr>
            <a:picLocks noChangeAspect="1"/>
          </p:cNvPicPr>
          <p:nvPr/>
        </p:nvPicPr>
        <p:blipFill>
          <a:blip r:embed="rId2"/>
          <a:stretch>
            <a:fillRect/>
          </a:stretch>
        </p:blipFill>
        <p:spPr>
          <a:xfrm>
            <a:off x="13498591" y="982054"/>
            <a:ext cx="9790566" cy="4893892"/>
          </a:xfrm>
          <a:prstGeom prst="rect">
            <a:avLst/>
          </a:prstGeom>
        </p:spPr>
      </p:pic>
    </p:spTree>
    <p:extLst>
      <p:ext uri="{BB962C8B-B14F-4D97-AF65-F5344CB8AC3E}">
        <p14:creationId xmlns:p14="http://schemas.microsoft.com/office/powerpoint/2010/main" val="13578027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Uh, Houston, we've had a problem</a:t>
            </a:r>
          </a:p>
        </p:txBody>
      </p:sp>
      <p:sp>
        <p:nvSpPr>
          <p:cNvPr id="2" name="Rectangle 1">
            <a:extLst>
              <a:ext uri="{FF2B5EF4-FFF2-40B4-BE49-F238E27FC236}">
                <a16:creationId xmlns:a16="http://schemas.microsoft.com/office/drawing/2014/main" id="{7B2DC334-1BAB-4162-9A92-61B892082CD6}"/>
              </a:ext>
            </a:extLst>
          </p:cNvPr>
          <p:cNvSpPr/>
          <p:nvPr/>
        </p:nvSpPr>
        <p:spPr>
          <a:xfrm>
            <a:off x="3116434" y="6084717"/>
            <a:ext cx="5959132" cy="369332"/>
          </a:xfrm>
          <a:prstGeom prst="rect">
            <a:avLst/>
          </a:prstGeom>
        </p:spPr>
        <p:txBody>
          <a:bodyPr wrap="none">
            <a:spAutoFit/>
          </a:bodyPr>
          <a:lstStyle/>
          <a:p>
            <a:r>
              <a:rPr lang="en-GB" dirty="0">
                <a:hlinkClick r:id="rId2"/>
              </a:rPr>
              <a:t>https://en.wikipedia.org/wiki/Houston,_we_have_a_problem</a:t>
            </a:r>
            <a:endParaRPr lang="en-GB" dirty="0"/>
          </a:p>
        </p:txBody>
      </p:sp>
    </p:spTree>
    <p:extLst>
      <p:ext uri="{BB962C8B-B14F-4D97-AF65-F5344CB8AC3E}">
        <p14:creationId xmlns:p14="http://schemas.microsoft.com/office/powerpoint/2010/main" val="283194065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4901" y="-2518433"/>
            <a:ext cx="6043677" cy="249680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1501" y="-3695421"/>
            <a:ext cx="5052686" cy="2504802"/>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93354" y="4029148"/>
            <a:ext cx="4604774" cy="3289124"/>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72514" y="7751998"/>
            <a:ext cx="5666768" cy="2916718"/>
          </a:xfrm>
          <a:prstGeom prst="rect">
            <a:avLst/>
          </a:prstGeom>
        </p:spPr>
      </p:pic>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6"/>
          <a:stretch>
            <a:fillRect/>
          </a:stretch>
        </p:blipFill>
        <p:spPr>
          <a:xfrm>
            <a:off x="14360893" y="-2834466"/>
            <a:ext cx="6439132" cy="2496806"/>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7"/>
          <a:stretch>
            <a:fillRect/>
          </a:stretch>
        </p:blipFill>
        <p:spPr>
          <a:xfrm>
            <a:off x="-5206889" y="7677840"/>
            <a:ext cx="7638604" cy="4551284"/>
          </a:xfrm>
          <a:prstGeom prst="rect">
            <a:avLst/>
          </a:prstGeom>
        </p:spPr>
      </p:pic>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8"/>
          <a:stretch>
            <a:fillRect/>
          </a:stretch>
        </p:blipFill>
        <p:spPr>
          <a:xfrm>
            <a:off x="-7136701" y="1022128"/>
            <a:ext cx="5891468" cy="2250461"/>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9"/>
          <a:stretch>
            <a:fillRect/>
          </a:stretch>
        </p:blipFill>
        <p:spPr>
          <a:xfrm>
            <a:off x="12192000" y="7995295"/>
            <a:ext cx="5858533" cy="2928434"/>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10"/>
          <a:stretch>
            <a:fillRect/>
          </a:stretch>
        </p:blipFill>
        <p:spPr>
          <a:xfrm>
            <a:off x="14571057" y="1337268"/>
            <a:ext cx="5052685" cy="3088696"/>
          </a:xfrm>
          <a:prstGeom prst="rect">
            <a:avLst/>
          </a:prstGeom>
        </p:spPr>
      </p:pic>
    </p:spTree>
    <p:extLst>
      <p:ext uri="{BB962C8B-B14F-4D97-AF65-F5344CB8AC3E}">
        <p14:creationId xmlns:p14="http://schemas.microsoft.com/office/powerpoint/2010/main" val="10208707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1428"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6"/>
          <a:stretch>
            <a:fillRect/>
          </a:stretch>
        </p:blipFill>
        <p:spPr>
          <a:xfrm>
            <a:off x="0" y="1845445"/>
            <a:ext cx="4330990" cy="2580519"/>
          </a:xfrm>
          <a:prstGeom prst="rect">
            <a:avLst/>
          </a:prstGeom>
        </p:spPr>
      </p:pic>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7"/>
          <a:stretch>
            <a:fillRect/>
          </a:stretch>
        </p:blipFill>
        <p:spPr>
          <a:xfrm>
            <a:off x="44706" y="4274021"/>
            <a:ext cx="5891468" cy="2250461"/>
          </a:xfrm>
          <a:prstGeom prst="rect">
            <a:avLst/>
          </a:prstGeom>
        </p:spPr>
      </p:pic>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8"/>
          <a:stretch>
            <a:fillRect/>
          </a:stretch>
        </p:blipFill>
        <p:spPr>
          <a:xfrm>
            <a:off x="2567395" y="4252762"/>
            <a:ext cx="6295271" cy="2441023"/>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9"/>
          <a:stretch>
            <a:fillRect/>
          </a:stretch>
        </p:blipFill>
        <p:spPr>
          <a:xfrm>
            <a:off x="7535547" y="4328045"/>
            <a:ext cx="4646378" cy="2322529"/>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10"/>
          <a:stretch>
            <a:fillRect/>
          </a:stretch>
        </p:blipFill>
        <p:spPr>
          <a:xfrm>
            <a:off x="3843079" y="1577193"/>
            <a:ext cx="5052685" cy="3088696"/>
          </a:xfrm>
          <a:prstGeom prst="rect">
            <a:avLst/>
          </a:prstGeom>
        </p:spPr>
      </p:pic>
    </p:spTree>
    <p:extLst>
      <p:ext uri="{BB962C8B-B14F-4D97-AF65-F5344CB8AC3E}">
        <p14:creationId xmlns:p14="http://schemas.microsoft.com/office/powerpoint/2010/main" val="292093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6689"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6"/>
          <a:stretch>
            <a:fillRect/>
          </a:stretch>
        </p:blipFill>
        <p:spPr>
          <a:xfrm>
            <a:off x="0" y="1845445"/>
            <a:ext cx="4330990" cy="2580519"/>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7"/>
          <a:stretch>
            <a:fillRect/>
          </a:stretch>
        </p:blipFill>
        <p:spPr>
          <a:xfrm>
            <a:off x="7535547" y="4328045"/>
            <a:ext cx="4646378" cy="2322529"/>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8"/>
          <a:stretch>
            <a:fillRect/>
          </a:stretch>
        </p:blipFill>
        <p:spPr>
          <a:xfrm>
            <a:off x="3843079" y="1577193"/>
            <a:ext cx="5052685" cy="3088696"/>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843079" y="190997"/>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18" name="Straight Arrow Connector 17">
            <a:extLst>
              <a:ext uri="{FF2B5EF4-FFF2-40B4-BE49-F238E27FC236}">
                <a16:creationId xmlns:a16="http://schemas.microsoft.com/office/drawing/2014/main" id="{00476B25-9A2E-4CE5-97A8-E8A8BDF4D36E}"/>
              </a:ext>
            </a:extLst>
          </p:cNvPr>
          <p:cNvCxnSpPr>
            <a:cxnSpLocks/>
          </p:cNvCxnSpPr>
          <p:nvPr/>
        </p:nvCxnSpPr>
        <p:spPr>
          <a:xfrm flipV="1">
            <a:off x="7825404" y="16856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1D996316-3FAF-4268-B9C5-8E293E70064D}"/>
              </a:ext>
            </a:extLst>
          </p:cNvPr>
          <p:cNvCxnSpPr>
            <a:cxnSpLocks/>
          </p:cNvCxnSpPr>
          <p:nvPr/>
        </p:nvCxnSpPr>
        <p:spPr>
          <a:xfrm flipV="1">
            <a:off x="11392055" y="134053"/>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a:extLst>
              <a:ext uri="{FF2B5EF4-FFF2-40B4-BE49-F238E27FC236}">
                <a16:creationId xmlns:a16="http://schemas.microsoft.com/office/drawing/2014/main" id="{D76140B8-8E46-483D-8919-4F354C328B88}"/>
              </a:ext>
            </a:extLst>
          </p:cNvPr>
          <p:cNvCxnSpPr>
            <a:cxnSpLocks/>
          </p:cNvCxnSpPr>
          <p:nvPr/>
        </p:nvCxnSpPr>
        <p:spPr>
          <a:xfrm flipV="1">
            <a:off x="11482222" y="1958619"/>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9"/>
          <a:stretch>
            <a:fillRect/>
          </a:stretch>
        </p:blipFill>
        <p:spPr>
          <a:xfrm>
            <a:off x="2567395" y="4252762"/>
            <a:ext cx="6295271" cy="2441023"/>
          </a:xfrm>
          <a:prstGeom prst="rect">
            <a:avLst/>
          </a:prstGeom>
        </p:spPr>
      </p:pic>
      <p:cxnSp>
        <p:nvCxnSpPr>
          <p:cNvPr id="21" name="Straight Arrow Connector 20">
            <a:extLst>
              <a:ext uri="{FF2B5EF4-FFF2-40B4-BE49-F238E27FC236}">
                <a16:creationId xmlns:a16="http://schemas.microsoft.com/office/drawing/2014/main" id="{BD3FF1B1-6C47-4911-B072-017E75BC8510}"/>
              </a:ext>
            </a:extLst>
          </p:cNvPr>
          <p:cNvCxnSpPr>
            <a:cxnSpLocks/>
          </p:cNvCxnSpPr>
          <p:nvPr/>
        </p:nvCxnSpPr>
        <p:spPr>
          <a:xfrm flipV="1">
            <a:off x="7940941" y="448811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2" name="Straight Arrow Connector 21">
            <a:extLst>
              <a:ext uri="{FF2B5EF4-FFF2-40B4-BE49-F238E27FC236}">
                <a16:creationId xmlns:a16="http://schemas.microsoft.com/office/drawing/2014/main" id="{8B963009-8350-4DE0-9036-6930411DF544}"/>
              </a:ext>
            </a:extLst>
          </p:cNvPr>
          <p:cNvCxnSpPr>
            <a:cxnSpLocks/>
          </p:cNvCxnSpPr>
          <p:nvPr/>
        </p:nvCxnSpPr>
        <p:spPr>
          <a:xfrm flipV="1">
            <a:off x="11373505" y="449216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10"/>
          <a:stretch>
            <a:fillRect/>
          </a:stretch>
        </p:blipFill>
        <p:spPr>
          <a:xfrm>
            <a:off x="44706" y="4274021"/>
            <a:ext cx="5891468" cy="2250461"/>
          </a:xfrm>
          <a:prstGeom prst="rect">
            <a:avLst/>
          </a:prstGeom>
        </p:spPr>
      </p:pic>
      <p:cxnSp>
        <p:nvCxnSpPr>
          <p:cNvPr id="23" name="Straight Arrow Connector 22">
            <a:extLst>
              <a:ext uri="{FF2B5EF4-FFF2-40B4-BE49-F238E27FC236}">
                <a16:creationId xmlns:a16="http://schemas.microsoft.com/office/drawing/2014/main" id="{6189AE4F-6F4B-4B18-9702-CE6F744B89D2}"/>
              </a:ext>
            </a:extLst>
          </p:cNvPr>
          <p:cNvCxnSpPr>
            <a:cxnSpLocks/>
          </p:cNvCxnSpPr>
          <p:nvPr/>
        </p:nvCxnSpPr>
        <p:spPr>
          <a:xfrm flipV="1">
            <a:off x="5064811" y="448811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4" name="Straight Arrow Connector 23">
            <a:extLst>
              <a:ext uri="{FF2B5EF4-FFF2-40B4-BE49-F238E27FC236}">
                <a16:creationId xmlns:a16="http://schemas.microsoft.com/office/drawing/2014/main" id="{37C7B678-CF7E-4DB2-9ACF-C99D47C80AF9}"/>
              </a:ext>
            </a:extLst>
          </p:cNvPr>
          <p:cNvCxnSpPr>
            <a:cxnSpLocks/>
          </p:cNvCxnSpPr>
          <p:nvPr/>
        </p:nvCxnSpPr>
        <p:spPr>
          <a:xfrm flipV="1">
            <a:off x="3092784" y="218792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915277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2"/>
          <a:stretch>
            <a:fillRect/>
          </a:stretch>
        </p:blipFill>
        <p:spPr>
          <a:xfrm>
            <a:off x="868421" y="128107"/>
            <a:ext cx="10535855" cy="6440547"/>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9674942" y="456041"/>
            <a:ext cx="1331392" cy="1284269"/>
          </a:xfrm>
          <a:prstGeom prst="straightConnector1">
            <a:avLst/>
          </a:prstGeom>
          <a:ln w="133350">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135866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rotWithShape="1">
          <a:blip r:embed="rId2"/>
          <a:srcRect l="75099" t="-14" r="-43" b="68708"/>
          <a:stretch/>
        </p:blipFill>
        <p:spPr>
          <a:xfrm>
            <a:off x="2554420" y="181201"/>
            <a:ext cx="7990374" cy="6129602"/>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687097" y="1004681"/>
            <a:ext cx="5608425" cy="4269342"/>
          </a:xfrm>
          <a:prstGeom prst="straightConnector1">
            <a:avLst/>
          </a:prstGeom>
          <a:ln w="72707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999103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pic>
        <p:nvPicPr>
          <p:cNvPr id="3" name="Picture 2" descr="A person sitting on a bed&#10;&#10;Description automatically generated">
            <a:extLst>
              <a:ext uri="{FF2B5EF4-FFF2-40B4-BE49-F238E27FC236}">
                <a16:creationId xmlns:a16="http://schemas.microsoft.com/office/drawing/2014/main" id="{F52B4F93-8E99-4C6E-9527-EFD403EA55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7504" y="583129"/>
            <a:ext cx="5726113" cy="5545289"/>
          </a:xfrm>
          <a:prstGeom prst="rect">
            <a:avLst/>
          </a:prstGeom>
        </p:spPr>
      </p:pic>
    </p:spTree>
    <p:extLst>
      <p:ext uri="{BB962C8B-B14F-4D97-AF65-F5344CB8AC3E}">
        <p14:creationId xmlns:p14="http://schemas.microsoft.com/office/powerpoint/2010/main" val="4139153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A person wearing glasses&#10;&#10;Description automatically generated">
            <a:extLst>
              <a:ext uri="{FF2B5EF4-FFF2-40B4-BE49-F238E27FC236}">
                <a16:creationId xmlns:a16="http://schemas.microsoft.com/office/drawing/2014/main" id="{AFB66943-7294-4E4C-B3C6-B5732CEFE1D0}"/>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6075" b="26315"/>
          <a:stretch/>
        </p:blipFill>
        <p:spPr>
          <a:xfrm>
            <a:off x="480002" y="514353"/>
            <a:ext cx="1924049" cy="1924049"/>
          </a:xfrm>
        </p:spPr>
      </p:pic>
      <p:sp>
        <p:nvSpPr>
          <p:cNvPr id="6" name="Title 5">
            <a:extLst>
              <a:ext uri="{FF2B5EF4-FFF2-40B4-BE49-F238E27FC236}">
                <a16:creationId xmlns:a16="http://schemas.microsoft.com/office/drawing/2014/main" id="{67CDD28B-880D-224A-B5B7-220E5C3ED050}"/>
              </a:ext>
            </a:extLst>
          </p:cNvPr>
          <p:cNvSpPr>
            <a:spLocks noGrp="1"/>
          </p:cNvSpPr>
          <p:nvPr>
            <p:ph type="title"/>
          </p:nvPr>
        </p:nvSpPr>
        <p:spPr/>
        <p:txBody>
          <a:bodyPr>
            <a:normAutofit fontScale="90000"/>
          </a:bodyPr>
          <a:lstStyle/>
          <a:p>
            <a:r>
              <a:rPr lang="en-US" dirty="0"/>
              <a:t>Rob Sewell</a:t>
            </a:r>
          </a:p>
        </p:txBody>
      </p:sp>
      <p:sp>
        <p:nvSpPr>
          <p:cNvPr id="8" name="Text Placeholder 7">
            <a:extLst>
              <a:ext uri="{FF2B5EF4-FFF2-40B4-BE49-F238E27FC236}">
                <a16:creationId xmlns:a16="http://schemas.microsoft.com/office/drawing/2014/main" id="{5A531B36-7C51-6941-872A-82A556767154}"/>
              </a:ext>
            </a:extLst>
          </p:cNvPr>
          <p:cNvSpPr>
            <a:spLocks noGrp="1"/>
          </p:cNvSpPr>
          <p:nvPr>
            <p:ph type="body" sz="quarter" idx="11"/>
          </p:nvPr>
        </p:nvSpPr>
        <p:spPr/>
        <p:txBody>
          <a:bodyPr>
            <a:normAutofit lnSpcReduction="10000"/>
          </a:bodyPr>
          <a:lstStyle/>
          <a:p>
            <a:r>
              <a:rPr lang="en-US" dirty="0"/>
              <a:t>Consultant</a:t>
            </a:r>
            <a:br>
              <a:rPr lang="en-US" dirty="0"/>
            </a:br>
            <a:r>
              <a:rPr lang="en-US" dirty="0"/>
              <a:t>Sewells Consulting Ltd</a:t>
            </a:r>
          </a:p>
        </p:txBody>
      </p:sp>
      <p:sp>
        <p:nvSpPr>
          <p:cNvPr id="9" name="Text Placeholder 8">
            <a:extLst>
              <a:ext uri="{FF2B5EF4-FFF2-40B4-BE49-F238E27FC236}">
                <a16:creationId xmlns:a16="http://schemas.microsoft.com/office/drawing/2014/main" id="{859341DD-E3D0-8A48-8284-8EF6933ED0BD}"/>
              </a:ext>
            </a:extLst>
          </p:cNvPr>
          <p:cNvSpPr>
            <a:spLocks noGrp="1"/>
          </p:cNvSpPr>
          <p:nvPr>
            <p:ph type="body" sz="quarter" idx="12"/>
          </p:nvPr>
        </p:nvSpPr>
        <p:spPr>
          <a:xfrm>
            <a:off x="480001" y="4793623"/>
            <a:ext cx="4868547" cy="1425277"/>
          </a:xfrm>
        </p:spPr>
        <p:txBody>
          <a:bodyPr>
            <a:normAutofit fontScale="92500" lnSpcReduction="10000"/>
          </a:bodyPr>
          <a:lstStyle/>
          <a:p>
            <a:r>
              <a:rPr lang="en-US" sz="2800" dirty="0" err="1"/>
              <a:t>beard.media</a:t>
            </a:r>
            <a:r>
              <a:rPr lang="en-US" sz="2800" dirty="0"/>
              <a:t>\book</a:t>
            </a:r>
          </a:p>
          <a:p>
            <a:r>
              <a:rPr lang="en-US" dirty="0"/>
              <a:t>@sqldbawithbeard</a:t>
            </a:r>
          </a:p>
          <a:p>
            <a:r>
              <a:rPr lang="en-US" dirty="0"/>
              <a:t>SQLDBAWithABeard.com</a:t>
            </a:r>
          </a:p>
        </p:txBody>
      </p:sp>
      <p:sp>
        <p:nvSpPr>
          <p:cNvPr id="87" name="Text Placeholder 86">
            <a:extLst>
              <a:ext uri="{FF2B5EF4-FFF2-40B4-BE49-F238E27FC236}">
                <a16:creationId xmlns:a16="http://schemas.microsoft.com/office/drawing/2014/main" id="{70F01EC5-F4A4-4C4C-9209-F24F0BD3C13E}"/>
              </a:ext>
            </a:extLst>
          </p:cNvPr>
          <p:cNvSpPr>
            <a:spLocks noGrp="1"/>
          </p:cNvSpPr>
          <p:nvPr>
            <p:ph type="body" sz="quarter" idx="15"/>
          </p:nvPr>
        </p:nvSpPr>
        <p:spPr/>
        <p:txBody>
          <a:bodyPr>
            <a:normAutofit/>
          </a:bodyPr>
          <a:lstStyle/>
          <a:p>
            <a:r>
              <a:rPr lang="en-US" sz="3600" dirty="0" err="1"/>
              <a:t>dbatoolsMoL</a:t>
            </a:r>
            <a:br>
              <a:rPr lang="en-US" sz="3600" dirty="0"/>
            </a:br>
            <a:r>
              <a:rPr lang="en-US" sz="3600" dirty="0"/>
              <a:t>dbachecks</a:t>
            </a:r>
            <a:br>
              <a:rPr lang="en-US" sz="3600" dirty="0"/>
            </a:br>
            <a:r>
              <a:rPr lang="en-US" sz="3600" dirty="0"/>
              <a:t>PowerShell &amp; Data Community</a:t>
            </a:r>
          </a:p>
        </p:txBody>
      </p:sp>
      <p:sp>
        <p:nvSpPr>
          <p:cNvPr id="88" name="Text Placeholder 87">
            <a:extLst>
              <a:ext uri="{FF2B5EF4-FFF2-40B4-BE49-F238E27FC236}">
                <a16:creationId xmlns:a16="http://schemas.microsoft.com/office/drawing/2014/main" id="{71156FC7-067B-BD43-B943-9ACCD790036E}"/>
              </a:ext>
            </a:extLst>
          </p:cNvPr>
          <p:cNvSpPr>
            <a:spLocks noGrp="1"/>
          </p:cNvSpPr>
          <p:nvPr>
            <p:ph type="body" sz="quarter" idx="16"/>
          </p:nvPr>
        </p:nvSpPr>
        <p:spPr>
          <a:xfrm>
            <a:off x="7505974" y="780875"/>
            <a:ext cx="4505111" cy="2409140"/>
          </a:xfrm>
        </p:spPr>
        <p:txBody>
          <a:bodyPr>
            <a:normAutofit/>
          </a:bodyPr>
          <a:lstStyle/>
          <a:p>
            <a:r>
              <a:rPr lang="en-US" sz="3600" dirty="0"/>
              <a:t>Bearded </a:t>
            </a:r>
            <a:br>
              <a:rPr lang="en-US" sz="3600" dirty="0"/>
            </a:br>
            <a:r>
              <a:rPr lang="en-US" sz="3600" dirty="0"/>
              <a:t>Consultant, Automator, </a:t>
            </a:r>
          </a:p>
          <a:p>
            <a:r>
              <a:rPr lang="en-US" sz="3600" dirty="0"/>
              <a:t>Trainer</a:t>
            </a:r>
          </a:p>
        </p:txBody>
      </p:sp>
      <p:cxnSp>
        <p:nvCxnSpPr>
          <p:cNvPr id="62" name="Straight Connector 61">
            <a:extLst>
              <a:ext uri="{FF2B5EF4-FFF2-40B4-BE49-F238E27FC236}">
                <a16:creationId xmlns:a16="http://schemas.microsoft.com/office/drawing/2014/main" id="{435D441A-76EC-F842-9DF7-75714A4311C4}"/>
              </a:ext>
            </a:extLst>
          </p:cNvPr>
          <p:cNvCxnSpPr>
            <a:cxnSpLocks/>
          </p:cNvCxnSpPr>
          <p:nvPr/>
        </p:nvCxnSpPr>
        <p:spPr>
          <a:xfrm flipH="1">
            <a:off x="7466398" y="3574251"/>
            <a:ext cx="4051153" cy="0"/>
          </a:xfrm>
          <a:prstGeom prst="line">
            <a:avLst/>
          </a:prstGeom>
          <a:ln w="63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19453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pic>
        <p:nvPicPr>
          <p:cNvPr id="7" name="Picture 6" descr="A picture containing painting, painted, yellow, table&#10;&#10;Description automatically generated">
            <a:extLst>
              <a:ext uri="{FF2B5EF4-FFF2-40B4-BE49-F238E27FC236}">
                <a16:creationId xmlns:a16="http://schemas.microsoft.com/office/drawing/2014/main" id="{CDE847F2-642E-47A2-BC78-8A5128996F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086" y="901699"/>
            <a:ext cx="6619461" cy="4964596"/>
          </a:xfrm>
          <a:prstGeom prst="rect">
            <a:avLst/>
          </a:prstGeom>
        </p:spPr>
      </p:pic>
    </p:spTree>
    <p:extLst>
      <p:ext uri="{BB962C8B-B14F-4D97-AF65-F5344CB8AC3E}">
        <p14:creationId xmlns:p14="http://schemas.microsoft.com/office/powerpoint/2010/main" val="3248260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6" name="Content Placeholder 9">
            <a:extLst>
              <a:ext uri="{FF2B5EF4-FFF2-40B4-BE49-F238E27FC236}">
                <a16:creationId xmlns:a16="http://schemas.microsoft.com/office/drawing/2014/main" id="{C6A2293D-D15C-4D44-894E-2A24AA7E59B1}"/>
              </a:ext>
            </a:extLst>
          </p:cNvPr>
          <p:cNvSpPr>
            <a:spLocks noGrp="1"/>
          </p:cNvSpPr>
          <p:nvPr>
            <p:ph idx="1"/>
          </p:nvPr>
        </p:nvSpPr>
        <p:spPr>
          <a:xfrm>
            <a:off x="4399730" y="1883955"/>
            <a:ext cx="3392539" cy="2688045"/>
          </a:xfrm>
        </p:spPr>
        <p:txBody>
          <a:bodyPr>
            <a:noAutofit/>
          </a:bodyPr>
          <a:lstStyle/>
          <a:p>
            <a:pPr marL="0" indent="0" algn="ctr">
              <a:buNone/>
            </a:pPr>
            <a:r>
              <a:rPr lang="en-GB" sz="9600" dirty="0"/>
              <a:t>ALL </a:t>
            </a:r>
          </a:p>
          <a:p>
            <a:pPr marL="0" indent="0" algn="ctr">
              <a:buNone/>
            </a:pPr>
            <a:r>
              <a:rPr lang="en-GB" sz="9600" dirty="0"/>
              <a:t>GONE</a:t>
            </a:r>
          </a:p>
        </p:txBody>
      </p:sp>
    </p:spTree>
    <p:extLst>
      <p:ext uri="{BB962C8B-B14F-4D97-AF65-F5344CB8AC3E}">
        <p14:creationId xmlns:p14="http://schemas.microsoft.com/office/powerpoint/2010/main" val="2927471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93F8ADE-9657-4DCB-A99E-9A7D69CB9FC0}"/>
              </a:ext>
            </a:extLst>
          </p:cNvPr>
          <p:cNvPicPr>
            <a:picLocks noChangeAspect="1"/>
          </p:cNvPicPr>
          <p:nvPr/>
        </p:nvPicPr>
        <p:blipFill rotWithShape="1">
          <a:blip r:embed="rId2">
            <a:extLst>
              <a:ext uri="{28A0092B-C50C-407E-A947-70E740481C1C}">
                <a14:useLocalDpi xmlns:a14="http://schemas.microsoft.com/office/drawing/2010/main" val="0"/>
              </a:ext>
            </a:extLst>
          </a:blip>
          <a:srcRect t="31386" b="24740"/>
          <a:stretch/>
        </p:blipFill>
        <p:spPr>
          <a:xfrm>
            <a:off x="20" y="10"/>
            <a:ext cx="12191980" cy="6857990"/>
          </a:xfrm>
          <a:prstGeom prst="rect">
            <a:avLst/>
          </a:prstGeom>
        </p:spPr>
      </p:pic>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800" kern="1200">
                <a:solidFill>
                  <a:srgbClr val="FFFFFF"/>
                </a:solidFill>
                <a:latin typeface="+mn-lt"/>
                <a:ea typeface="+mn-ea"/>
                <a:cs typeface="+mn-cs"/>
              </a:rPr>
              <a:t>@SQLDBAWithBeard		SqlDbaWithABeard.com		Rob Sewell		beard.media/book</a:t>
            </a:r>
          </a:p>
        </p:txBody>
      </p:sp>
    </p:spTree>
    <p:extLst>
      <p:ext uri="{BB962C8B-B14F-4D97-AF65-F5344CB8AC3E}">
        <p14:creationId xmlns:p14="http://schemas.microsoft.com/office/powerpoint/2010/main" val="418240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691843" y="2712247"/>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8590375-B3F4-4B38-B9E8-C5E9AE5CF2EA}"/>
              </a:ext>
            </a:extLst>
          </p:cNvPr>
          <p:cNvSpPr/>
          <p:nvPr/>
        </p:nvSpPr>
        <p:spPr>
          <a:xfrm>
            <a:off x="13576300" y="22372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
        <p:nvSpPr>
          <p:cNvPr id="7" name="Footer Placeholder 3">
            <a:extLst>
              <a:ext uri="{FF2B5EF4-FFF2-40B4-BE49-F238E27FC236}">
                <a16:creationId xmlns:a16="http://schemas.microsoft.com/office/drawing/2014/main" id="{2C2CC2D4-DA4C-43E6-8815-86BDC2D8698C}"/>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23438618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2" name="Rectangle 1">
            <a:extLst>
              <a:ext uri="{FF2B5EF4-FFF2-40B4-BE49-F238E27FC236}">
                <a16:creationId xmlns:a16="http://schemas.microsoft.com/office/drawing/2014/main" id="{1E831333-ADC2-4C73-AA5A-DEFE3F94BF31}"/>
              </a:ext>
            </a:extLst>
          </p:cNvPr>
          <p:cNvSpPr/>
          <p:nvPr/>
        </p:nvSpPr>
        <p:spPr>
          <a:xfrm>
            <a:off x="960966" y="26055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
        <p:nvSpPr>
          <p:cNvPr id="3" name="Rectangle 2">
            <a:extLst>
              <a:ext uri="{FF2B5EF4-FFF2-40B4-BE49-F238E27FC236}">
                <a16:creationId xmlns:a16="http://schemas.microsoft.com/office/drawing/2014/main" id="{E0DEB77D-6D06-4FA6-B164-4C6BC056EAE8}"/>
              </a:ext>
            </a:extLst>
          </p:cNvPr>
          <p:cNvSpPr/>
          <p:nvPr/>
        </p:nvSpPr>
        <p:spPr>
          <a:xfrm>
            <a:off x="13466235" y="4867471"/>
            <a:ext cx="6096000" cy="1754326"/>
          </a:xfrm>
          <a:prstGeom prst="rect">
            <a:avLst/>
          </a:prstGeom>
        </p:spPr>
        <p:txBody>
          <a:bodyPr>
            <a:spAutoFit/>
          </a:bodyPr>
          <a:lstStyle/>
          <a:p>
            <a:r>
              <a:rPr lang="en-GB" dirty="0"/>
              <a:t>Second, the core programming languages supported by </a:t>
            </a:r>
            <a:r>
              <a:rPr lang="en-GB" dirty="0" err="1"/>
              <a:t>Jupyter</a:t>
            </a:r>
            <a:r>
              <a:rPr lang="en-GB" dirty="0"/>
              <a:t> are Julia, Python and R. While the name </a:t>
            </a:r>
            <a:r>
              <a:rPr lang="en-GB" dirty="0" err="1"/>
              <a:t>Jupyter</a:t>
            </a:r>
            <a:r>
              <a:rPr lang="en-GB" dirty="0"/>
              <a:t> is not a direct acronym for these languages, it nods its head in those directions. In particular, the "y" in the middle of </a:t>
            </a:r>
            <a:r>
              <a:rPr lang="en-GB" dirty="0" err="1"/>
              <a:t>Jupyter</a:t>
            </a:r>
            <a:r>
              <a:rPr lang="en-GB" dirty="0"/>
              <a:t> was chosen to </a:t>
            </a:r>
            <a:r>
              <a:rPr lang="en-GB" dirty="0" err="1"/>
              <a:t>honor</a:t>
            </a:r>
            <a:r>
              <a:rPr lang="en-GB" dirty="0"/>
              <a:t> our Python heritage. See the logos of these languages in the languages folder of this repo.</a:t>
            </a:r>
          </a:p>
        </p:txBody>
      </p:sp>
      <p:sp>
        <p:nvSpPr>
          <p:cNvPr id="6" name="Rectangle 5">
            <a:extLst>
              <a:ext uri="{FF2B5EF4-FFF2-40B4-BE49-F238E27FC236}">
                <a16:creationId xmlns:a16="http://schemas.microsoft.com/office/drawing/2014/main" id="{68001053-872A-4F5E-989D-E7DB0D46171A}"/>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
        <p:nvSpPr>
          <p:cNvPr id="7" name="Footer Placeholder 3">
            <a:extLst>
              <a:ext uri="{FF2B5EF4-FFF2-40B4-BE49-F238E27FC236}">
                <a16:creationId xmlns:a16="http://schemas.microsoft.com/office/drawing/2014/main" id="{6752588E-4112-4B71-8469-8DCA182B3080}"/>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1314517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3" name="Rectangle 2">
            <a:extLst>
              <a:ext uri="{FF2B5EF4-FFF2-40B4-BE49-F238E27FC236}">
                <a16:creationId xmlns:a16="http://schemas.microsoft.com/office/drawing/2014/main" id="{E0DEB77D-6D06-4FA6-B164-4C6BC056EAE8}"/>
              </a:ext>
            </a:extLst>
          </p:cNvPr>
          <p:cNvSpPr/>
          <p:nvPr/>
        </p:nvSpPr>
        <p:spPr>
          <a:xfrm>
            <a:off x="1214968" y="1817692"/>
            <a:ext cx="9897532" cy="4031873"/>
          </a:xfrm>
          <a:prstGeom prst="rect">
            <a:avLst/>
          </a:prstGeom>
        </p:spPr>
        <p:txBody>
          <a:bodyPr wrap="square">
            <a:spAutoFit/>
          </a:bodyPr>
          <a:lstStyle/>
          <a:p>
            <a:pPr algn="ctr"/>
            <a:r>
              <a:rPr lang="en-GB" sz="2800" dirty="0"/>
              <a:t>Second, the core programming languages supported by </a:t>
            </a:r>
            <a:r>
              <a:rPr lang="en-GB" sz="2800" dirty="0" err="1"/>
              <a:t>Jupyter</a:t>
            </a:r>
            <a:r>
              <a:rPr lang="en-GB" sz="2800" dirty="0"/>
              <a:t> are </a:t>
            </a:r>
          </a:p>
          <a:p>
            <a:pPr algn="ctr"/>
            <a:endParaRPr lang="en-GB" sz="2800" dirty="0"/>
          </a:p>
          <a:p>
            <a:pPr algn="ctr"/>
            <a:r>
              <a:rPr lang="en-GB" sz="3200" dirty="0"/>
              <a:t>Julia, Python and R. </a:t>
            </a:r>
          </a:p>
          <a:p>
            <a:endParaRPr lang="en-GB" sz="2800" dirty="0"/>
          </a:p>
          <a:p>
            <a:r>
              <a:rPr lang="en-GB" sz="2800" dirty="0"/>
              <a:t>While the name </a:t>
            </a:r>
            <a:r>
              <a:rPr lang="en-GB" sz="2800" dirty="0" err="1"/>
              <a:t>Jupyter</a:t>
            </a:r>
            <a:r>
              <a:rPr lang="en-GB" sz="2800" dirty="0"/>
              <a:t> is not a direct acronym for these languages, it nods its head in those directions.</a:t>
            </a:r>
          </a:p>
          <a:p>
            <a:endParaRPr lang="en-GB" sz="2800" dirty="0"/>
          </a:p>
          <a:p>
            <a:r>
              <a:rPr lang="en-GB" sz="2800" dirty="0"/>
              <a:t>In particular, the "y" in the middle of </a:t>
            </a:r>
            <a:r>
              <a:rPr lang="en-GB" sz="2800" dirty="0" err="1"/>
              <a:t>Jupyter</a:t>
            </a:r>
            <a:r>
              <a:rPr lang="en-GB" sz="2800" dirty="0"/>
              <a:t> was chosen to </a:t>
            </a:r>
            <a:r>
              <a:rPr lang="en-GB" sz="2800" dirty="0" err="1"/>
              <a:t>honor</a:t>
            </a:r>
            <a:r>
              <a:rPr lang="en-GB" sz="2800" dirty="0"/>
              <a:t> our Python heritage. </a:t>
            </a:r>
          </a:p>
        </p:txBody>
      </p:sp>
      <p:sp>
        <p:nvSpPr>
          <p:cNvPr id="6" name="Rectangle 5">
            <a:extLst>
              <a:ext uri="{FF2B5EF4-FFF2-40B4-BE49-F238E27FC236}">
                <a16:creationId xmlns:a16="http://schemas.microsoft.com/office/drawing/2014/main" id="{1D8D680E-42BF-4CF4-804F-97D5AD4D6514}"/>
              </a:ext>
            </a:extLst>
          </p:cNvPr>
          <p:cNvSpPr/>
          <p:nvPr/>
        </p:nvSpPr>
        <p:spPr>
          <a:xfrm>
            <a:off x="-6201833" y="3429000"/>
            <a:ext cx="6096000" cy="1754326"/>
          </a:xfrm>
          <a:prstGeom prst="rect">
            <a:avLst/>
          </a:prstGeom>
        </p:spPr>
        <p:txBody>
          <a:bodyPr>
            <a:spAutoFit/>
          </a:bodyPr>
          <a:lstStyle/>
          <a:p>
            <a:r>
              <a:rPr lang="en-GB" dirty="0"/>
              <a:t>Third, Galileo was the first person to discover the moons of Jupiter. His publication on the moons of Jupiter is an early example of research that includes the underlying data in the publication. 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179B8ED1-351E-4113-B7A6-93929C2D3406}"/>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
        <p:nvSpPr>
          <p:cNvPr id="8" name="Footer Placeholder 3">
            <a:extLst>
              <a:ext uri="{FF2B5EF4-FFF2-40B4-BE49-F238E27FC236}">
                <a16:creationId xmlns:a16="http://schemas.microsoft.com/office/drawing/2014/main" id="{8152B895-61FF-42CA-8C7B-CF9C3061224E}"/>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11310746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D8D680E-42BF-4CF4-804F-97D5AD4D6514}"/>
              </a:ext>
            </a:extLst>
          </p:cNvPr>
          <p:cNvSpPr/>
          <p:nvPr/>
        </p:nvSpPr>
        <p:spPr>
          <a:xfrm>
            <a:off x="1331841" y="2116667"/>
            <a:ext cx="9528317" cy="3539430"/>
          </a:xfrm>
          <a:prstGeom prst="rect">
            <a:avLst/>
          </a:prstGeom>
        </p:spPr>
        <p:txBody>
          <a:bodyPr wrap="square">
            <a:spAutoFit/>
          </a:bodyPr>
          <a:lstStyle/>
          <a:p>
            <a:r>
              <a:rPr lang="en-GB" sz="3200" dirty="0"/>
              <a:t>Third, Galileo was the first person to discover the moons of Jupiter. His publication on the moons of Jupiter is an early example of research that includes the underlying data in the publication. </a:t>
            </a:r>
          </a:p>
          <a:p>
            <a:r>
              <a:rPr lang="en-GB" sz="3200" dirty="0"/>
              <a:t>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7B26B110-1B04-439B-A451-EEB3BCBFC855}"/>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
        <p:nvSpPr>
          <p:cNvPr id="8" name="Footer Placeholder 3">
            <a:extLst>
              <a:ext uri="{FF2B5EF4-FFF2-40B4-BE49-F238E27FC236}">
                <a16:creationId xmlns:a16="http://schemas.microsoft.com/office/drawing/2014/main" id="{EEE6B886-238E-4D78-BF10-29B85F6104F0}"/>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2181400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C8C380A7-7D05-4BA1-A794-B6B0470E3C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9" y="1405625"/>
            <a:ext cx="12188825" cy="453906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197406F-317D-4061-AE6B-534B2D929A29}"/>
              </a:ext>
            </a:extLst>
          </p:cNvPr>
          <p:cNvSpPr txBox="1"/>
          <p:nvPr/>
        </p:nvSpPr>
        <p:spPr>
          <a:xfrm>
            <a:off x="3539032" y="6117863"/>
            <a:ext cx="5647824" cy="584775"/>
          </a:xfrm>
          <a:prstGeom prst="rect">
            <a:avLst/>
          </a:prstGeom>
          <a:solidFill>
            <a:schemeClr val="bg2">
              <a:alpha val="48000"/>
            </a:schemeClr>
          </a:solidFill>
        </p:spPr>
        <p:txBody>
          <a:bodyPr wrap="square" rtlCol="0">
            <a:spAutoFit/>
          </a:bodyPr>
          <a:lstStyle/>
          <a:p>
            <a:r>
              <a:rPr lang="en-GB" sz="3200" dirty="0"/>
              <a:t>Originally for Data Scientists</a:t>
            </a:r>
          </a:p>
        </p:txBody>
      </p:sp>
      <p:sp>
        <p:nvSpPr>
          <p:cNvPr id="7" name="Title 2">
            <a:extLst>
              <a:ext uri="{FF2B5EF4-FFF2-40B4-BE49-F238E27FC236}">
                <a16:creationId xmlns:a16="http://schemas.microsoft.com/office/drawing/2014/main" id="{29A9688B-9622-4AB2-BD28-9376ABB9FFD7}"/>
              </a:ext>
            </a:extLst>
          </p:cNvPr>
          <p:cNvSpPr>
            <a:spLocks noGrp="1"/>
          </p:cNvSpPr>
          <p:nvPr>
            <p:ph type="title"/>
          </p:nvPr>
        </p:nvSpPr>
        <p:spPr>
          <a:xfrm>
            <a:off x="2391719" y="432361"/>
            <a:ext cx="7942452" cy="818705"/>
          </a:xfrm>
          <a:noFill/>
        </p:spPr>
        <p:txBody>
          <a:bodyPr>
            <a:normAutofit fontScale="90000"/>
          </a:bodyPr>
          <a:lstStyle/>
          <a:p>
            <a:r>
              <a:rPr lang="en-US" b="0" dirty="0"/>
              <a:t>What is a </a:t>
            </a:r>
            <a:r>
              <a:rPr lang="en-US" b="0" dirty="0" err="1"/>
              <a:t>Jupyter</a:t>
            </a:r>
            <a:r>
              <a:rPr lang="en-US" b="0" dirty="0"/>
              <a:t> Notebook?</a:t>
            </a:r>
          </a:p>
        </p:txBody>
      </p:sp>
    </p:spTree>
    <p:extLst>
      <p:ext uri="{BB962C8B-B14F-4D97-AF65-F5344CB8AC3E}">
        <p14:creationId xmlns:p14="http://schemas.microsoft.com/office/powerpoint/2010/main" val="2943143381"/>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238051" y="2999791"/>
            <a:ext cx="10049080" cy="1733423"/>
          </a:xfrm>
          <a:prstGeom prst="rect">
            <a:avLst/>
          </a:prstGeom>
          <a:noFill/>
        </p:spPr>
        <p:txBody>
          <a:bodyPr wrap="square" rtlCol="0">
            <a:spAutoFit/>
          </a:bodyPr>
          <a:lstStyle/>
          <a:p>
            <a:r>
              <a:rPr lang="en-GB" sz="5332" dirty="0"/>
              <a:t>Document that can contain text, code, images and query results</a:t>
            </a:r>
          </a:p>
        </p:txBody>
      </p:sp>
      <p:sp>
        <p:nvSpPr>
          <p:cNvPr id="7" name="Title 2">
            <a:extLst>
              <a:ext uri="{FF2B5EF4-FFF2-40B4-BE49-F238E27FC236}">
                <a16:creationId xmlns:a16="http://schemas.microsoft.com/office/drawing/2014/main" id="{B48D7C57-B603-404A-A874-09176C497C28}"/>
              </a:ext>
            </a:extLst>
          </p:cNvPr>
          <p:cNvSpPr>
            <a:spLocks noGrp="1"/>
          </p:cNvSpPr>
          <p:nvPr>
            <p:ph type="title"/>
          </p:nvPr>
        </p:nvSpPr>
        <p:spPr>
          <a:xfrm>
            <a:off x="2257500" y="906494"/>
            <a:ext cx="8010185" cy="818705"/>
          </a:xfrm>
          <a:noFill/>
        </p:spPr>
        <p:txBody>
          <a:bodyPr>
            <a:normAutofit fontScale="90000"/>
          </a:bodyPr>
          <a:lstStyle/>
          <a:p>
            <a:r>
              <a:rPr lang="en-US" b="0" dirty="0"/>
              <a:t>What is a </a:t>
            </a:r>
            <a:r>
              <a:rPr lang="en-US" b="0" dirty="0" err="1"/>
              <a:t>Jupyter</a:t>
            </a:r>
            <a:r>
              <a:rPr lang="en-US" b="0" dirty="0"/>
              <a:t> Notebook?</a:t>
            </a:r>
          </a:p>
        </p:txBody>
      </p:sp>
      <p:sp>
        <p:nvSpPr>
          <p:cNvPr id="5" name="Footer Placeholder 3">
            <a:extLst>
              <a:ext uri="{FF2B5EF4-FFF2-40B4-BE49-F238E27FC236}">
                <a16:creationId xmlns:a16="http://schemas.microsoft.com/office/drawing/2014/main" id="{C414CE00-B7B7-4B86-84B2-02D2F24122D3}"/>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371939756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238051" y="2999791"/>
            <a:ext cx="10049080" cy="1733423"/>
          </a:xfrm>
          <a:prstGeom prst="rect">
            <a:avLst/>
          </a:prstGeom>
          <a:noFill/>
        </p:spPr>
        <p:txBody>
          <a:bodyPr wrap="square" rtlCol="0">
            <a:spAutoFit/>
          </a:bodyPr>
          <a:lstStyle/>
          <a:p>
            <a:r>
              <a:rPr lang="en-GB" sz="5332" dirty="0"/>
              <a:t>Document that can contain text, code, images and </a:t>
            </a:r>
            <a:r>
              <a:rPr lang="en-GB" sz="5332" dirty="0">
                <a:solidFill>
                  <a:srgbClr val="00B050"/>
                </a:solidFill>
                <a:highlight>
                  <a:srgbClr val="000000"/>
                </a:highlight>
              </a:rPr>
              <a:t>query results</a:t>
            </a:r>
          </a:p>
        </p:txBody>
      </p:sp>
      <p:sp>
        <p:nvSpPr>
          <p:cNvPr id="7" name="Title 2">
            <a:extLst>
              <a:ext uri="{FF2B5EF4-FFF2-40B4-BE49-F238E27FC236}">
                <a16:creationId xmlns:a16="http://schemas.microsoft.com/office/drawing/2014/main" id="{B48D7C57-B603-404A-A874-09176C497C28}"/>
              </a:ext>
            </a:extLst>
          </p:cNvPr>
          <p:cNvSpPr>
            <a:spLocks noGrp="1"/>
          </p:cNvSpPr>
          <p:nvPr>
            <p:ph type="title"/>
          </p:nvPr>
        </p:nvSpPr>
        <p:spPr>
          <a:xfrm>
            <a:off x="2257500" y="906494"/>
            <a:ext cx="8010185" cy="818705"/>
          </a:xfrm>
          <a:noFill/>
        </p:spPr>
        <p:txBody>
          <a:bodyPr>
            <a:normAutofit fontScale="90000"/>
          </a:bodyPr>
          <a:lstStyle/>
          <a:p>
            <a:r>
              <a:rPr lang="en-US" b="0" dirty="0"/>
              <a:t>What is a </a:t>
            </a:r>
            <a:r>
              <a:rPr lang="en-US" b="0" dirty="0" err="1"/>
              <a:t>Jupyter</a:t>
            </a:r>
            <a:r>
              <a:rPr lang="en-US" b="0" dirty="0"/>
              <a:t> Notebook?</a:t>
            </a:r>
          </a:p>
        </p:txBody>
      </p:sp>
      <p:sp>
        <p:nvSpPr>
          <p:cNvPr id="5" name="Footer Placeholder 3">
            <a:extLst>
              <a:ext uri="{FF2B5EF4-FFF2-40B4-BE49-F238E27FC236}">
                <a16:creationId xmlns:a16="http://schemas.microsoft.com/office/drawing/2014/main" id="{01D8BFF0-5551-4643-AD71-9C186B21BD2D}"/>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322955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2006</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15725" y="1675160"/>
            <a:ext cx="5948413" cy="2457450"/>
          </a:xfrm>
          <a:prstGeom prst="rect">
            <a:avLst/>
          </a:prstGeom>
        </p:spPr>
      </p:pic>
    </p:spTree>
    <p:extLst>
      <p:ext uri="{BB962C8B-B14F-4D97-AF65-F5344CB8AC3E}">
        <p14:creationId xmlns:p14="http://schemas.microsoft.com/office/powerpoint/2010/main" val="400322667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468194" y="1501676"/>
            <a:ext cx="5380917" cy="4136549"/>
          </a:xfrm>
          <a:prstGeom prst="rect">
            <a:avLst/>
          </a:prstGeom>
        </p:spPr>
      </p:pic>
      <p:sp>
        <p:nvSpPr>
          <p:cNvPr id="5" name="Text Placeholder 11">
            <a:extLst>
              <a:ext uri="{FF2B5EF4-FFF2-40B4-BE49-F238E27FC236}">
                <a16:creationId xmlns:a16="http://schemas.microsoft.com/office/drawing/2014/main" id="{53858CF9-A774-40E4-87C5-457DC5D47AE0}"/>
              </a:ext>
            </a:extLst>
          </p:cNvPr>
          <p:cNvSpPr txBox="1">
            <a:spLocks/>
          </p:cNvSpPr>
          <p:nvPr/>
        </p:nvSpPr>
        <p:spPr>
          <a:xfrm>
            <a:off x="6096000" y="1834175"/>
            <a:ext cx="4715736" cy="2083403"/>
          </a:xfrm>
          <a:prstGeom prst="rect">
            <a:avLst/>
          </a:prstGeom>
        </p:spPr>
        <p:txBody>
          <a:bodyPr/>
          <a:lst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marL="0" indent="0" algn="ctr" defTabSz="1218804">
              <a:spcBef>
                <a:spcPts val="1333"/>
              </a:spcBef>
              <a:buNone/>
            </a:pPr>
            <a:r>
              <a:rPr lang="en-US" sz="4400" dirty="0">
                <a:solidFill>
                  <a:srgbClr val="000000"/>
                </a:solidFill>
                <a:latin typeface="Segoe UI"/>
              </a:rPr>
              <a:t>Cross Platform </a:t>
            </a:r>
            <a:br>
              <a:rPr lang="en-US" sz="4400" dirty="0">
                <a:solidFill>
                  <a:srgbClr val="000000"/>
                </a:solidFill>
                <a:latin typeface="Segoe UI"/>
              </a:rPr>
            </a:br>
            <a:r>
              <a:rPr lang="en-US" sz="4400" dirty="0">
                <a:solidFill>
                  <a:srgbClr val="000000"/>
                </a:solidFill>
                <a:latin typeface="Segoe UI"/>
              </a:rPr>
              <a:t>desktop environment </a:t>
            </a:r>
            <a:br>
              <a:rPr lang="en-US" sz="4400" dirty="0">
                <a:solidFill>
                  <a:srgbClr val="000000"/>
                </a:solidFill>
                <a:latin typeface="Segoe UI"/>
              </a:rPr>
            </a:br>
            <a:r>
              <a:rPr lang="en-US" sz="4400" dirty="0">
                <a:solidFill>
                  <a:srgbClr val="000000"/>
                </a:solidFill>
                <a:latin typeface="Segoe UI"/>
              </a:rPr>
              <a:t>for Data Professionals</a:t>
            </a:r>
          </a:p>
        </p:txBody>
      </p:sp>
      <p:sp>
        <p:nvSpPr>
          <p:cNvPr id="6" name="Title 2">
            <a:extLst>
              <a:ext uri="{FF2B5EF4-FFF2-40B4-BE49-F238E27FC236}">
                <a16:creationId xmlns:a16="http://schemas.microsoft.com/office/drawing/2014/main" id="{BBE0565D-0DA6-4B41-B2A4-03FADFACE322}"/>
              </a:ext>
            </a:extLst>
          </p:cNvPr>
          <p:cNvSpPr txBox="1">
            <a:spLocks/>
          </p:cNvSpPr>
          <p:nvPr/>
        </p:nvSpPr>
        <p:spPr>
          <a:xfrm>
            <a:off x="2047066" y="550314"/>
            <a:ext cx="8097868" cy="669461"/>
          </a:xfrm>
          <a:prstGeom prst="rect">
            <a:avLst/>
          </a:prstGeom>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b="1" dirty="0">
                <a:solidFill>
                  <a:srgbClr val="000000"/>
                </a:solidFill>
                <a:latin typeface="Segoe UI" panose="020B0502040204020203" pitchFamily="34" charset="0"/>
                <a:cs typeface="Segoe UI" panose="020B0502040204020203" pitchFamily="34" charset="0"/>
              </a:rPr>
              <a:t>What’s Azure Data Studio ?</a:t>
            </a:r>
          </a:p>
        </p:txBody>
      </p:sp>
      <p:pic>
        <p:nvPicPr>
          <p:cNvPr id="3" name="Picture 2">
            <a:extLst>
              <a:ext uri="{FF2B5EF4-FFF2-40B4-BE49-F238E27FC236}">
                <a16:creationId xmlns:a16="http://schemas.microsoft.com/office/drawing/2014/main" id="{CE402E9A-1B1F-49C5-9D40-3FF995F7AEAD}"/>
              </a:ext>
            </a:extLst>
          </p:cNvPr>
          <p:cNvPicPr>
            <a:picLocks noChangeAspect="1"/>
          </p:cNvPicPr>
          <p:nvPr/>
        </p:nvPicPr>
        <p:blipFill>
          <a:blip r:embed="rId3"/>
          <a:stretch>
            <a:fillRect/>
          </a:stretch>
        </p:blipFill>
        <p:spPr>
          <a:xfrm>
            <a:off x="10223500" y="5747229"/>
            <a:ext cx="1880376" cy="1110771"/>
          </a:xfrm>
          <a:prstGeom prst="rect">
            <a:avLst/>
          </a:prstGeom>
        </p:spPr>
      </p:pic>
      <p:sp>
        <p:nvSpPr>
          <p:cNvPr id="7" name="Footer Placeholder 3">
            <a:extLst>
              <a:ext uri="{FF2B5EF4-FFF2-40B4-BE49-F238E27FC236}">
                <a16:creationId xmlns:a16="http://schemas.microsoft.com/office/drawing/2014/main" id="{E9D9F7D6-A98D-429E-B2A5-43B975E8A4CF}"/>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2213973205"/>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6154604" y="1562846"/>
            <a:ext cx="5380917" cy="4136549"/>
          </a:xfrm>
          <a:prstGeom prst="rect">
            <a:avLst/>
          </a:prstGeom>
        </p:spPr>
      </p:pic>
      <p:pic>
        <p:nvPicPr>
          <p:cNvPr id="4" name="Picture 3">
            <a:extLst>
              <a:ext uri="{FF2B5EF4-FFF2-40B4-BE49-F238E27FC236}">
                <a16:creationId xmlns:a16="http://schemas.microsoft.com/office/drawing/2014/main" id="{AD74C625-103D-4FDC-B061-4278C1C84704}"/>
              </a:ext>
            </a:extLst>
          </p:cNvPr>
          <p:cNvPicPr>
            <a:picLocks noChangeAspect="1"/>
          </p:cNvPicPr>
          <p:nvPr/>
        </p:nvPicPr>
        <p:blipFill>
          <a:blip r:embed="rId3"/>
          <a:stretch>
            <a:fillRect/>
          </a:stretch>
        </p:blipFill>
        <p:spPr>
          <a:xfrm>
            <a:off x="13342871" y="1519752"/>
            <a:ext cx="5707465" cy="4136548"/>
          </a:xfrm>
          <a:prstGeom prst="rect">
            <a:avLst/>
          </a:prstGeom>
        </p:spPr>
      </p:pic>
      <p:sp>
        <p:nvSpPr>
          <p:cNvPr id="5" name="Title 2">
            <a:extLst>
              <a:ext uri="{FF2B5EF4-FFF2-40B4-BE49-F238E27FC236}">
                <a16:creationId xmlns:a16="http://schemas.microsoft.com/office/drawing/2014/main" id="{549DB21F-0364-4CD0-ABAC-F3E42E074B71}"/>
              </a:ext>
            </a:extLst>
          </p:cNvPr>
          <p:cNvSpPr txBox="1">
            <a:spLocks/>
          </p:cNvSpPr>
          <p:nvPr/>
        </p:nvSpPr>
        <p:spPr>
          <a:xfrm>
            <a:off x="1422989" y="510432"/>
            <a:ext cx="9346023" cy="934843"/>
          </a:xfrm>
          <a:prstGeom prst="rect">
            <a:avLst/>
          </a:prstGeom>
          <a:noFill/>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dirty="0">
                <a:solidFill>
                  <a:srgbClr val="000000"/>
                </a:solidFill>
                <a:latin typeface="Segoe UI" panose="020B0502040204020203" pitchFamily="34" charset="0"/>
                <a:cs typeface="Segoe UI" panose="020B0502040204020203" pitchFamily="34" charset="0"/>
              </a:rPr>
              <a:t>It Looks Like Visual Studio Code ?</a:t>
            </a:r>
          </a:p>
        </p:txBody>
      </p:sp>
      <p:pic>
        <p:nvPicPr>
          <p:cNvPr id="6" name="Picture 5">
            <a:extLst>
              <a:ext uri="{FF2B5EF4-FFF2-40B4-BE49-F238E27FC236}">
                <a16:creationId xmlns:a16="http://schemas.microsoft.com/office/drawing/2014/main" id="{4A355F7D-13EF-432E-9484-3C432364FC32}"/>
              </a:ext>
            </a:extLst>
          </p:cNvPr>
          <p:cNvPicPr>
            <a:picLocks noChangeAspect="1"/>
          </p:cNvPicPr>
          <p:nvPr/>
        </p:nvPicPr>
        <p:blipFill>
          <a:blip r:embed="rId4"/>
          <a:stretch>
            <a:fillRect/>
          </a:stretch>
        </p:blipFill>
        <p:spPr>
          <a:xfrm>
            <a:off x="10223500" y="5747229"/>
            <a:ext cx="1880376" cy="1110771"/>
          </a:xfrm>
          <a:prstGeom prst="rect">
            <a:avLst/>
          </a:prstGeom>
        </p:spPr>
      </p:pic>
      <p:sp>
        <p:nvSpPr>
          <p:cNvPr id="7" name="Footer Placeholder 3">
            <a:extLst>
              <a:ext uri="{FF2B5EF4-FFF2-40B4-BE49-F238E27FC236}">
                <a16:creationId xmlns:a16="http://schemas.microsoft.com/office/drawing/2014/main" id="{70BCBD57-8DFC-4B46-8B6D-0C91B1D827C0}"/>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3817831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418475" y="1558428"/>
            <a:ext cx="5380917" cy="4136549"/>
          </a:xfrm>
          <a:prstGeom prst="rect">
            <a:avLst/>
          </a:prstGeom>
        </p:spPr>
      </p:pic>
      <p:pic>
        <p:nvPicPr>
          <p:cNvPr id="4" name="Picture 3">
            <a:extLst>
              <a:ext uri="{FF2B5EF4-FFF2-40B4-BE49-F238E27FC236}">
                <a16:creationId xmlns:a16="http://schemas.microsoft.com/office/drawing/2014/main" id="{AD74C625-103D-4FDC-B061-4278C1C84704}"/>
              </a:ext>
            </a:extLst>
          </p:cNvPr>
          <p:cNvPicPr>
            <a:picLocks noChangeAspect="1"/>
          </p:cNvPicPr>
          <p:nvPr/>
        </p:nvPicPr>
        <p:blipFill>
          <a:blip r:embed="rId3"/>
          <a:stretch>
            <a:fillRect/>
          </a:stretch>
        </p:blipFill>
        <p:spPr>
          <a:xfrm>
            <a:off x="5895149" y="1558427"/>
            <a:ext cx="5707465" cy="4136548"/>
          </a:xfrm>
          <a:prstGeom prst="rect">
            <a:avLst/>
          </a:prstGeom>
        </p:spPr>
      </p:pic>
      <p:sp>
        <p:nvSpPr>
          <p:cNvPr id="5" name="Title 2">
            <a:extLst>
              <a:ext uri="{FF2B5EF4-FFF2-40B4-BE49-F238E27FC236}">
                <a16:creationId xmlns:a16="http://schemas.microsoft.com/office/drawing/2014/main" id="{549DB21F-0364-4CD0-ABAC-F3E42E074B71}"/>
              </a:ext>
            </a:extLst>
          </p:cNvPr>
          <p:cNvSpPr txBox="1">
            <a:spLocks/>
          </p:cNvSpPr>
          <p:nvPr/>
        </p:nvSpPr>
        <p:spPr>
          <a:xfrm>
            <a:off x="1422989" y="510432"/>
            <a:ext cx="9346023" cy="934843"/>
          </a:xfrm>
          <a:prstGeom prst="rect">
            <a:avLst/>
          </a:prstGeom>
          <a:noFill/>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marL="0" marR="0" lvl="0" indent="0" algn="l" defTabSz="609585" rtl="0" eaLnBrk="1" fontAlgn="auto" latinLnBrk="0" hangingPunct="1">
              <a:lnSpc>
                <a:spcPts val="4667"/>
              </a:lnSpc>
              <a:spcBef>
                <a:spcPct val="0"/>
              </a:spcBef>
              <a:spcAft>
                <a:spcPts val="0"/>
              </a:spcAft>
              <a:buClrTx/>
              <a:buSzTx/>
              <a:buFontTx/>
              <a:buNone/>
              <a:tabLst/>
              <a:defRPr/>
            </a:pPr>
            <a:r>
              <a:rPr kumimoji="0" lang="en-GB" sz="4800" b="0" i="0" u="none" strike="noStrike" kern="1200" cap="none" spc="0" normalizeH="0" baseline="0" noProof="0" dirty="0">
                <a:ln>
                  <a:noFill/>
                </a:ln>
                <a:solidFill>
                  <a:srgbClr val="000000"/>
                </a:solidFill>
                <a:effectLst/>
                <a:uLnTx/>
                <a:uFillTx/>
                <a:latin typeface="Segoe UI" panose="020B0502040204020203" pitchFamily="34" charset="0"/>
                <a:cs typeface="Segoe UI" panose="020B0502040204020203" pitchFamily="34" charset="0"/>
              </a:rPr>
              <a:t>It Looks Like Visual Studio Code ?</a:t>
            </a:r>
          </a:p>
        </p:txBody>
      </p:sp>
      <p:pic>
        <p:nvPicPr>
          <p:cNvPr id="6" name="Picture 5">
            <a:extLst>
              <a:ext uri="{FF2B5EF4-FFF2-40B4-BE49-F238E27FC236}">
                <a16:creationId xmlns:a16="http://schemas.microsoft.com/office/drawing/2014/main" id="{949CE61A-DCCB-4834-939D-A00B6CA63802}"/>
              </a:ext>
            </a:extLst>
          </p:cNvPr>
          <p:cNvPicPr>
            <a:picLocks noChangeAspect="1"/>
          </p:cNvPicPr>
          <p:nvPr/>
        </p:nvPicPr>
        <p:blipFill>
          <a:blip r:embed="rId4"/>
          <a:stretch>
            <a:fillRect/>
          </a:stretch>
        </p:blipFill>
        <p:spPr>
          <a:xfrm>
            <a:off x="10405432" y="5854700"/>
            <a:ext cx="1698443" cy="1003300"/>
          </a:xfrm>
          <a:prstGeom prst="rect">
            <a:avLst/>
          </a:prstGeom>
        </p:spPr>
      </p:pic>
      <p:sp>
        <p:nvSpPr>
          <p:cNvPr id="7" name="Footer Placeholder 3">
            <a:extLst>
              <a:ext uri="{FF2B5EF4-FFF2-40B4-BE49-F238E27FC236}">
                <a16:creationId xmlns:a16="http://schemas.microsoft.com/office/drawing/2014/main" id="{06392951-BC91-4541-BA42-516697A6AEB4}"/>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4116515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13268" y="1150147"/>
            <a:ext cx="11815232" cy="1433505"/>
          </a:xfrm>
        </p:spPr>
        <p:txBody>
          <a:bodyPr>
            <a:noAutofit/>
          </a:bodyPr>
          <a:lstStyle/>
          <a:p>
            <a:pPr marL="0" indent="0" algn="ctr">
              <a:buNone/>
            </a:pPr>
            <a:r>
              <a:rPr lang="en-GB" sz="8000" dirty="0"/>
              <a:t>.NET Interactive Notebooks</a:t>
            </a:r>
          </a:p>
        </p:txBody>
      </p:sp>
      <p:sp>
        <p:nvSpPr>
          <p:cNvPr id="6" name="Rectangle 5">
            <a:extLst>
              <a:ext uri="{FF2B5EF4-FFF2-40B4-BE49-F238E27FC236}">
                <a16:creationId xmlns:a16="http://schemas.microsoft.com/office/drawing/2014/main" id="{1D8D680E-42BF-4CF4-804F-97D5AD4D6514}"/>
              </a:ext>
            </a:extLst>
          </p:cNvPr>
          <p:cNvSpPr/>
          <p:nvPr/>
        </p:nvSpPr>
        <p:spPr>
          <a:xfrm>
            <a:off x="1456725" y="2836334"/>
            <a:ext cx="9528317" cy="2554545"/>
          </a:xfrm>
          <a:prstGeom prst="rect">
            <a:avLst/>
          </a:prstGeom>
        </p:spPr>
        <p:txBody>
          <a:bodyPr wrap="square">
            <a:spAutoFit/>
          </a:bodyPr>
          <a:lstStyle/>
          <a:p>
            <a:r>
              <a:rPr lang="en-GB" sz="3200" dirty="0"/>
              <a:t>Announced at Ignite but preview announced with PowerShell February 6</a:t>
            </a:r>
            <a:r>
              <a:rPr lang="en-GB" sz="3200" baseline="30000" dirty="0"/>
              <a:t>th</a:t>
            </a:r>
            <a:r>
              <a:rPr lang="en-GB" sz="3200" dirty="0"/>
              <a:t> 2020 </a:t>
            </a:r>
            <a:br>
              <a:rPr lang="en-GB" sz="3200" dirty="0"/>
            </a:br>
            <a:br>
              <a:rPr lang="en-GB" sz="3200" dirty="0"/>
            </a:br>
            <a:r>
              <a:rPr lang="en-GB" sz="3200" dirty="0">
                <a:hlinkClick r:id="rId2"/>
              </a:rPr>
              <a:t>https://devblogs.microsoft.com/dotnet/net-interactive-is-here-net-notebooks-preview-2/</a:t>
            </a:r>
            <a:endParaRPr lang="en-GB" sz="3200" dirty="0"/>
          </a:p>
        </p:txBody>
      </p:sp>
      <p:sp>
        <p:nvSpPr>
          <p:cNvPr id="8" name="Footer Placeholder 3">
            <a:extLst>
              <a:ext uri="{FF2B5EF4-FFF2-40B4-BE49-F238E27FC236}">
                <a16:creationId xmlns:a16="http://schemas.microsoft.com/office/drawing/2014/main" id="{F4787CD1-41B4-4666-B621-895934C59177}"/>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Tree>
    <p:extLst>
      <p:ext uri="{BB962C8B-B14F-4D97-AF65-F5344CB8AC3E}">
        <p14:creationId xmlns:p14="http://schemas.microsoft.com/office/powerpoint/2010/main" val="590095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6" name="Rectangle 5">
            <a:extLst>
              <a:ext uri="{FF2B5EF4-FFF2-40B4-BE49-F238E27FC236}">
                <a16:creationId xmlns:a16="http://schemas.microsoft.com/office/drawing/2014/main" id="{1D8D680E-42BF-4CF4-804F-97D5AD4D6514}"/>
              </a:ext>
            </a:extLst>
          </p:cNvPr>
          <p:cNvSpPr/>
          <p:nvPr/>
        </p:nvSpPr>
        <p:spPr>
          <a:xfrm>
            <a:off x="2174275" y="3242734"/>
            <a:ext cx="9528317" cy="1569660"/>
          </a:xfrm>
          <a:prstGeom prst="rect">
            <a:avLst/>
          </a:prstGeom>
        </p:spPr>
        <p:txBody>
          <a:bodyPr wrap="square">
            <a:spAutoFit/>
          </a:bodyPr>
          <a:lstStyle/>
          <a:p>
            <a:r>
              <a:rPr lang="en-GB" sz="3200" dirty="0"/>
              <a:t>All the goodness of </a:t>
            </a:r>
            <a:r>
              <a:rPr lang="en-GB" sz="3200" dirty="0" err="1"/>
              <a:t>Jupyter</a:t>
            </a:r>
            <a:r>
              <a:rPr lang="en-GB" sz="3200" dirty="0"/>
              <a:t> Notebooks with added</a:t>
            </a:r>
          </a:p>
          <a:p>
            <a:endParaRPr lang="en-GB" sz="3200" dirty="0"/>
          </a:p>
          <a:p>
            <a:r>
              <a:rPr lang="en-GB" sz="3200" dirty="0"/>
              <a:t>PowerShell (and C#) (and F#)</a:t>
            </a:r>
          </a:p>
        </p:txBody>
      </p:sp>
      <p:sp>
        <p:nvSpPr>
          <p:cNvPr id="8" name="Footer Placeholder 3">
            <a:extLst>
              <a:ext uri="{FF2B5EF4-FFF2-40B4-BE49-F238E27FC236}">
                <a16:creationId xmlns:a16="http://schemas.microsoft.com/office/drawing/2014/main" id="{9E870DF4-7564-4AFB-A156-86B32A897EE2}"/>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
        <p:nvSpPr>
          <p:cNvPr id="9" name="Content Placeholder 9">
            <a:extLst>
              <a:ext uri="{FF2B5EF4-FFF2-40B4-BE49-F238E27FC236}">
                <a16:creationId xmlns:a16="http://schemas.microsoft.com/office/drawing/2014/main" id="{65055C3A-0925-4B6F-8AAE-D99EB9D79ECB}"/>
              </a:ext>
            </a:extLst>
          </p:cNvPr>
          <p:cNvSpPr txBox="1">
            <a:spLocks/>
          </p:cNvSpPr>
          <p:nvPr/>
        </p:nvSpPr>
        <p:spPr>
          <a:xfrm>
            <a:off x="313268" y="1150147"/>
            <a:ext cx="11815232" cy="14335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8000"/>
              <a:t>.NET Interactive Notebooks</a:t>
            </a:r>
            <a:endParaRPr lang="en-GB" sz="8000" dirty="0"/>
          </a:p>
        </p:txBody>
      </p:sp>
    </p:spTree>
    <p:extLst>
      <p:ext uri="{BB962C8B-B14F-4D97-AF65-F5344CB8AC3E}">
        <p14:creationId xmlns:p14="http://schemas.microsoft.com/office/powerpoint/2010/main" val="38188393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endParaRPr lang="en-GB"/>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0" y="1048546"/>
            <a:ext cx="11815232" cy="1433505"/>
          </a:xfrm>
        </p:spPr>
        <p:txBody>
          <a:bodyPr>
            <a:noAutofit/>
          </a:bodyPr>
          <a:lstStyle/>
          <a:p>
            <a:pPr marL="0" indent="0" algn="ctr">
              <a:buNone/>
            </a:pPr>
            <a:r>
              <a:rPr lang="en-GB" sz="8000" dirty="0"/>
              <a:t>Enough talk</a:t>
            </a:r>
          </a:p>
        </p:txBody>
      </p:sp>
      <p:sp>
        <p:nvSpPr>
          <p:cNvPr id="6" name="Rectangle 5">
            <a:extLst>
              <a:ext uri="{FF2B5EF4-FFF2-40B4-BE49-F238E27FC236}">
                <a16:creationId xmlns:a16="http://schemas.microsoft.com/office/drawing/2014/main" id="{1D8D680E-42BF-4CF4-804F-97D5AD4D6514}"/>
              </a:ext>
            </a:extLst>
          </p:cNvPr>
          <p:cNvSpPr/>
          <p:nvPr/>
        </p:nvSpPr>
        <p:spPr>
          <a:xfrm>
            <a:off x="4469572" y="2400068"/>
            <a:ext cx="3290128" cy="923330"/>
          </a:xfrm>
          <a:prstGeom prst="rect">
            <a:avLst/>
          </a:prstGeom>
        </p:spPr>
        <p:txBody>
          <a:bodyPr wrap="square">
            <a:spAutoFit/>
          </a:bodyPr>
          <a:lstStyle/>
          <a:p>
            <a:r>
              <a:rPr lang="en-GB" sz="5400" dirty="0"/>
              <a:t>Lets see it!</a:t>
            </a:r>
          </a:p>
        </p:txBody>
      </p:sp>
      <p:sp>
        <p:nvSpPr>
          <p:cNvPr id="8" name="Footer Placeholder 3">
            <a:extLst>
              <a:ext uri="{FF2B5EF4-FFF2-40B4-BE49-F238E27FC236}">
                <a16:creationId xmlns:a16="http://schemas.microsoft.com/office/drawing/2014/main" id="{C0023DC1-1F77-44D6-989F-C1A6FBF696EB}"/>
              </a:ext>
            </a:extLst>
          </p:cNvPr>
          <p:cNvSpPr txBox="1">
            <a:spLocks/>
          </p:cNvSpPr>
          <p:nvPr/>
        </p:nvSpPr>
        <p:spPr>
          <a:xfrm>
            <a:off x="146501" y="6524482"/>
            <a:ext cx="11898998" cy="333518"/>
          </a:xfrm>
          <a:prstGeom prst="rect">
            <a:avLst/>
          </a:prstGeom>
          <a:solidFill>
            <a:schemeClr val="tx1"/>
          </a:solidFill>
        </p:spPr>
        <p:txBody>
          <a:bodyPr vert="horz" lIns="91440" tIns="45720" rIns="91440" bIns="45720" rtlCol="0" anchor="ctr">
            <a:norm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lnSpc>
                <a:spcPct val="90000"/>
              </a:lnSpc>
              <a:spcAft>
                <a:spcPts val="600"/>
              </a:spcAft>
            </a:pPr>
            <a:r>
              <a:rPr lang="en-US" sz="900">
                <a:solidFill>
                  <a:srgbClr val="FFFFFF"/>
                </a:solidFill>
              </a:rPr>
              <a:t>@SQLDBAWithBeard		SqlDbaWithABeard.com		Rob Sewell		beard.media/book</a:t>
            </a:r>
            <a:endParaRPr lang="en-US" sz="900" dirty="0">
              <a:solidFill>
                <a:srgbClr val="FFFFFF"/>
              </a:solidFill>
            </a:endParaRPr>
          </a:p>
        </p:txBody>
      </p:sp>
      <p:sp>
        <p:nvSpPr>
          <p:cNvPr id="7" name="Text Placeholder 8">
            <a:extLst>
              <a:ext uri="{FF2B5EF4-FFF2-40B4-BE49-F238E27FC236}">
                <a16:creationId xmlns:a16="http://schemas.microsoft.com/office/drawing/2014/main" id="{8D1B1159-167A-4EF9-82FC-DDD5550B600D}"/>
              </a:ext>
            </a:extLst>
          </p:cNvPr>
          <p:cNvSpPr txBox="1">
            <a:spLocks/>
          </p:cNvSpPr>
          <p:nvPr/>
        </p:nvSpPr>
        <p:spPr>
          <a:xfrm>
            <a:off x="480001" y="4793623"/>
            <a:ext cx="11466466" cy="1425277"/>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t>beard.media\book</a:t>
            </a:r>
          </a:p>
          <a:p>
            <a:r>
              <a:rPr lang="en-US"/>
              <a:t>@sqldbawithbeard</a:t>
            </a:r>
          </a:p>
          <a:p>
            <a:r>
              <a:rPr lang="en-US"/>
              <a:t>SQLDBAWithABeard.com</a:t>
            </a:r>
            <a:endParaRPr lang="en-US" dirty="0"/>
          </a:p>
        </p:txBody>
      </p:sp>
    </p:spTree>
    <p:extLst>
      <p:ext uri="{BB962C8B-B14F-4D97-AF65-F5344CB8AC3E}">
        <p14:creationId xmlns:p14="http://schemas.microsoft.com/office/powerpoint/2010/main" val="937535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2006</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7975" y="1748388"/>
            <a:ext cx="8136050" cy="3361222"/>
          </a:xfrm>
          <a:prstGeom prst="rect">
            <a:avLst/>
          </a:prstGeom>
        </p:spPr>
      </p:pic>
    </p:spTree>
    <p:extLst>
      <p:ext uri="{BB962C8B-B14F-4D97-AF65-F5344CB8AC3E}">
        <p14:creationId xmlns:p14="http://schemas.microsoft.com/office/powerpoint/2010/main" val="217101989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19137" y="2945502"/>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2041" y="1346007"/>
            <a:ext cx="6668431" cy="4763165"/>
          </a:xfrm>
          <a:prstGeom prst="rect">
            <a:avLst/>
          </a:prstGeom>
        </p:spPr>
      </p:pic>
    </p:spTree>
    <p:extLst>
      <p:ext uri="{BB962C8B-B14F-4D97-AF65-F5344CB8AC3E}">
        <p14:creationId xmlns:p14="http://schemas.microsoft.com/office/powerpoint/2010/main" val="33502747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5015" y="1709981"/>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2041" y="1346007"/>
            <a:ext cx="6668431" cy="4763165"/>
          </a:xfrm>
          <a:prstGeom prst="rect">
            <a:avLst/>
          </a:prstGeom>
        </p:spPr>
      </p:pic>
    </p:spTree>
    <p:extLst>
      <p:ext uri="{BB962C8B-B14F-4D97-AF65-F5344CB8AC3E}">
        <p14:creationId xmlns:p14="http://schemas.microsoft.com/office/powerpoint/2010/main" val="11655421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6244" y="1386620"/>
            <a:ext cx="6668431" cy="4763165"/>
          </a:xfrm>
          <a:prstGeom prst="rect">
            <a:avLst/>
          </a:prstGeom>
        </p:spPr>
      </p:pic>
    </p:spTree>
    <p:extLst>
      <p:ext uri="{BB962C8B-B14F-4D97-AF65-F5344CB8AC3E}">
        <p14:creationId xmlns:p14="http://schemas.microsoft.com/office/powerpoint/2010/main" val="52544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5" name="Footer Placeholder 3">
            <a:extLst>
              <a:ext uri="{FF2B5EF4-FFF2-40B4-BE49-F238E27FC236}">
                <a16:creationId xmlns:a16="http://schemas.microsoft.com/office/drawing/2014/main" id="{8A37D81F-DC47-4098-BEAB-D01AA7CB56C2}"/>
              </a:ext>
            </a:extLst>
          </p:cNvPr>
          <p:cNvSpPr>
            <a:spLocks noGrp="1"/>
          </p:cNvSpPr>
          <p:nvPr>
            <p:ph type="ftr" sz="quarter" idx="11"/>
          </p:nvPr>
        </p:nvSpPr>
        <p:spPr>
          <a:xfrm>
            <a:off x="146501" y="6524482"/>
            <a:ext cx="11898998" cy="333518"/>
          </a:xfrm>
          <a:solidFill>
            <a:schemeClr val="tx1"/>
          </a:solidFill>
        </p:spPr>
        <p:txBody>
          <a:bodyPr vert="horz" lIns="91440" tIns="45720" rIns="91440" bIns="45720" rtlCol="0" anchor="ctr">
            <a:normAutofit/>
          </a:bodyPr>
          <a:lstStyle/>
          <a:p>
            <a:pPr defTabSz="457200">
              <a:lnSpc>
                <a:spcPct val="90000"/>
              </a:lnSpc>
              <a:spcAft>
                <a:spcPts val="600"/>
              </a:spcAft>
            </a:pPr>
            <a:r>
              <a:rPr lang="en-US" sz="900" kern="1200" dirty="0">
                <a:solidFill>
                  <a:srgbClr val="FFFFFF"/>
                </a:solidFill>
                <a:latin typeface="+mn-lt"/>
                <a:ea typeface="+mn-ea"/>
                <a:cs typeface="+mn-cs"/>
              </a:rPr>
              <a:t>@</a:t>
            </a:r>
            <a:r>
              <a:rPr lang="en-US" sz="900" kern="1200" dirty="0" err="1">
                <a:solidFill>
                  <a:srgbClr val="FFFFFF"/>
                </a:solidFill>
                <a:latin typeface="+mn-lt"/>
                <a:ea typeface="+mn-ea"/>
                <a:cs typeface="+mn-cs"/>
              </a:rPr>
              <a:t>SQLDBAWithBeard</a:t>
            </a:r>
            <a:r>
              <a:rPr lang="en-US" sz="900" kern="1200" dirty="0">
                <a:solidFill>
                  <a:srgbClr val="FFFFFF"/>
                </a:solidFill>
                <a:latin typeface="+mn-lt"/>
                <a:ea typeface="+mn-ea"/>
                <a:cs typeface="+mn-cs"/>
              </a:rPr>
              <a:t>		SqlDbaWithABeard.com		Rob Sewell		</a:t>
            </a:r>
            <a:r>
              <a:rPr lang="en-US" sz="900" kern="1200" dirty="0" err="1">
                <a:solidFill>
                  <a:srgbClr val="FFFFFF"/>
                </a:solidFill>
                <a:latin typeface="+mn-lt"/>
                <a:ea typeface="+mn-ea"/>
                <a:cs typeface="+mn-cs"/>
              </a:rPr>
              <a:t>beard.media</a:t>
            </a:r>
            <a:r>
              <a:rPr lang="en-US" sz="900" kern="1200" dirty="0">
                <a:solidFill>
                  <a:srgbClr val="FFFFFF"/>
                </a:solidFill>
                <a:latin typeface="+mn-lt"/>
                <a:ea typeface="+mn-ea"/>
                <a:cs typeface="+mn-cs"/>
              </a:rPr>
              <a:t>/book</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2330" y="1403359"/>
            <a:ext cx="6668431" cy="4763165"/>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9E5F9F0-F431-4A18-9948-19632B801A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94233" y="626229"/>
            <a:ext cx="8419048" cy="43333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41234" y="405189"/>
            <a:ext cx="8780952" cy="6047619"/>
          </a:xfrm>
          <a:prstGeom prst="rect">
            <a:avLst/>
          </a:prstGeom>
        </p:spPr>
      </p:pic>
    </p:spTree>
    <p:extLst>
      <p:ext uri="{BB962C8B-B14F-4D97-AF65-F5344CB8AC3E}">
        <p14:creationId xmlns:p14="http://schemas.microsoft.com/office/powerpoint/2010/main" val="80857284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ASS 2013_SpeakerTemplate_16x9">
  <a:themeElements>
    <a:clrScheme name="SQLSat">
      <a:dk1>
        <a:srgbClr val="000000"/>
      </a:dk1>
      <a:lt1>
        <a:srgbClr val="AFAFAF"/>
      </a:lt1>
      <a:dk2>
        <a:srgbClr val="505050"/>
      </a:dk2>
      <a:lt2>
        <a:srgbClr val="FFFFFF"/>
      </a:lt2>
      <a:accent1>
        <a:srgbClr val="289E51"/>
      </a:accent1>
      <a:accent2>
        <a:srgbClr val="105820"/>
      </a:accent2>
      <a:accent3>
        <a:srgbClr val="33C0CD"/>
      </a:accent3>
      <a:accent4>
        <a:srgbClr val="007579"/>
      </a:accent4>
      <a:accent5>
        <a:srgbClr val="302A7E"/>
      </a:accent5>
      <a:accent6>
        <a:srgbClr val="6658A6"/>
      </a:accent6>
      <a:hlink>
        <a:srgbClr val="33C0CD"/>
      </a:hlink>
      <a:folHlink>
        <a:srgbClr val="33C0CD"/>
      </a:folHlink>
    </a:clrScheme>
    <a:fontScheme name="PAS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TotalTime>
  <Words>1376</Words>
  <Application>Microsoft Office PowerPoint</Application>
  <PresentationFormat>Widescreen</PresentationFormat>
  <Paragraphs>136</Paragraphs>
  <Slides>45</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45</vt:i4>
      </vt:variant>
    </vt:vector>
  </HeadingPairs>
  <TitlesOfParts>
    <vt:vector size="54" baseType="lpstr">
      <vt:lpstr>Arial</vt:lpstr>
      <vt:lpstr>Calibri</vt:lpstr>
      <vt:lpstr>Calibri Light</vt:lpstr>
      <vt:lpstr>Segoe UI</vt:lpstr>
      <vt:lpstr>Segoe UI Light</vt:lpstr>
      <vt:lpstr>Segoe UI Semibold</vt:lpstr>
      <vt:lpstr>Segoe UI Semilight</vt:lpstr>
      <vt:lpstr>Office Theme</vt:lpstr>
      <vt:lpstr>PASS 2013_SpeakerTemplate_16x9</vt:lpstr>
      <vt:lpstr>PowerShell in Notebooks</vt:lpstr>
      <vt:lpstr>PowerPoint Presentation</vt:lpstr>
      <vt:lpstr>Rob Sewell</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 Jupyter Notebook?</vt:lpstr>
      <vt:lpstr>What is a Jupyter Notebook?</vt:lpstr>
      <vt:lpstr>What is a Jupyter Notebook?</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PowerShell in Notebooks</dc:title>
  <dc:creator>Rob Sewell</dc:creator>
  <cp:lastModifiedBy>Rob Sewell</cp:lastModifiedBy>
  <cp:revision>1</cp:revision>
  <dcterms:created xsi:type="dcterms:W3CDTF">2020-02-15T15:46:20Z</dcterms:created>
  <dcterms:modified xsi:type="dcterms:W3CDTF">2020-04-30T16:10:09Z</dcterms:modified>
</cp:coreProperties>
</file>